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Bobby Jones Soft" charset="1" panose="00000000000000000000"/>
      <p:regular r:id="rId17"/>
    </p:embeddedFont>
    <p:embeddedFont>
      <p:font typeface="Aristotelica Pro Bold" charset="1" panose="00000800000000000000"/>
      <p:regular r:id="rId18"/>
    </p:embeddedFont>
    <p:embeddedFont>
      <p:font typeface="Aristotelica Pro"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jpe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0.pn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jpe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0.pn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1.png" Type="http://schemas.openxmlformats.org/officeDocument/2006/relationships/image"/><Relationship Id="rId17" Target="../media/image22.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0.pn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0.pn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0.pn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0.pn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7.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0.pn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0.pn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8.jpeg" Type="http://schemas.openxmlformats.org/officeDocument/2006/relationships/image"/><Relationship Id="rId17" Target="../media/image29.jpeg" Type="http://schemas.openxmlformats.org/officeDocument/2006/relationships/image"/><Relationship Id="rId18" Target="../media/image30.jpe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0.pn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66" r="0" b="-14666"/>
            </a:stretch>
          </a:blipFill>
        </p:spPr>
      </p:sp>
      <p:sp>
        <p:nvSpPr>
          <p:cNvPr name="Freeform 3" id="3"/>
          <p:cNvSpPr/>
          <p:nvPr/>
        </p:nvSpPr>
        <p:spPr>
          <a:xfrm flipH="false" flipV="false" rot="0">
            <a:off x="12824152" y="8065958"/>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94727" y="6687050"/>
            <a:ext cx="5018049" cy="4114800"/>
          </a:xfrm>
          <a:custGeom>
            <a:avLst/>
            <a:gdLst/>
            <a:ahLst/>
            <a:cxnLst/>
            <a:rect r="r" b="b" t="t" l="l"/>
            <a:pathLst>
              <a:path h="4114800" w="5018049">
                <a:moveTo>
                  <a:pt x="0" y="0"/>
                </a:moveTo>
                <a:lnTo>
                  <a:pt x="5018049" y="0"/>
                </a:lnTo>
                <a:lnTo>
                  <a:pt x="501804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5570681" y="6172200"/>
            <a:ext cx="3022508" cy="4114800"/>
          </a:xfrm>
          <a:custGeom>
            <a:avLst/>
            <a:gdLst/>
            <a:ahLst/>
            <a:cxnLst/>
            <a:rect r="r" b="b" t="t" l="l"/>
            <a:pathLst>
              <a:path h="4114800" w="3022508">
                <a:moveTo>
                  <a:pt x="0" y="0"/>
                </a:moveTo>
                <a:lnTo>
                  <a:pt x="3022508" y="0"/>
                </a:lnTo>
                <a:lnTo>
                  <a:pt x="302250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320031" y="8276779"/>
            <a:ext cx="7315200" cy="2726575"/>
          </a:xfrm>
          <a:custGeom>
            <a:avLst/>
            <a:gdLst/>
            <a:ahLst/>
            <a:cxnLst/>
            <a:rect r="r" b="b" t="t" l="l"/>
            <a:pathLst>
              <a:path h="2726575" w="7315200">
                <a:moveTo>
                  <a:pt x="0" y="0"/>
                </a:moveTo>
                <a:lnTo>
                  <a:pt x="7315200" y="0"/>
                </a:lnTo>
                <a:lnTo>
                  <a:pt x="7315200" y="2726575"/>
                </a:lnTo>
                <a:lnTo>
                  <a:pt x="0" y="27265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34322" y="6651896"/>
            <a:ext cx="3766398" cy="4053523"/>
          </a:xfrm>
          <a:custGeom>
            <a:avLst/>
            <a:gdLst/>
            <a:ahLst/>
            <a:cxnLst/>
            <a:rect r="r" b="b" t="t" l="l"/>
            <a:pathLst>
              <a:path h="4053523" w="3766398">
                <a:moveTo>
                  <a:pt x="0" y="0"/>
                </a:moveTo>
                <a:lnTo>
                  <a:pt x="3766398" y="0"/>
                </a:lnTo>
                <a:lnTo>
                  <a:pt x="3766398" y="4053523"/>
                </a:lnTo>
                <a:lnTo>
                  <a:pt x="0" y="4053523"/>
                </a:lnTo>
                <a:lnTo>
                  <a:pt x="0" y="0"/>
                </a:lnTo>
                <a:close/>
              </a:path>
            </a:pathLst>
          </a:custGeom>
          <a:blipFill>
            <a:blip r:embed="rId11"/>
            <a:stretch>
              <a:fillRect l="0" t="0" r="0" b="0"/>
            </a:stretch>
          </a:blipFill>
        </p:spPr>
      </p:sp>
      <p:sp>
        <p:nvSpPr>
          <p:cNvPr name="Freeform 8" id="8"/>
          <p:cNvSpPr/>
          <p:nvPr/>
        </p:nvSpPr>
        <p:spPr>
          <a:xfrm flipH="true" flipV="false" rot="0">
            <a:off x="7591729" y="8276779"/>
            <a:ext cx="2087003" cy="2489917"/>
          </a:xfrm>
          <a:custGeom>
            <a:avLst/>
            <a:gdLst/>
            <a:ahLst/>
            <a:cxnLst/>
            <a:rect r="r" b="b" t="t" l="l"/>
            <a:pathLst>
              <a:path h="2489917" w="2087003">
                <a:moveTo>
                  <a:pt x="2087003" y="0"/>
                </a:moveTo>
                <a:lnTo>
                  <a:pt x="0" y="0"/>
                </a:lnTo>
                <a:lnTo>
                  <a:pt x="0" y="2489917"/>
                </a:lnTo>
                <a:lnTo>
                  <a:pt x="2087003" y="2489917"/>
                </a:lnTo>
                <a:lnTo>
                  <a:pt x="2087003"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9321365" y="7454905"/>
            <a:ext cx="2775883" cy="3311791"/>
          </a:xfrm>
          <a:custGeom>
            <a:avLst/>
            <a:gdLst/>
            <a:ahLst/>
            <a:cxnLst/>
            <a:rect r="r" b="b" t="t" l="l"/>
            <a:pathLst>
              <a:path h="3311791" w="2775883">
                <a:moveTo>
                  <a:pt x="0" y="0"/>
                </a:moveTo>
                <a:lnTo>
                  <a:pt x="2775883" y="0"/>
                </a:lnTo>
                <a:lnTo>
                  <a:pt x="2775883" y="3311791"/>
                </a:lnTo>
                <a:lnTo>
                  <a:pt x="0" y="331179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3032076" y="7200900"/>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10267570">
            <a:off x="13772545" y="-555300"/>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2" id="12"/>
          <p:cNvSpPr/>
          <p:nvPr/>
        </p:nvSpPr>
        <p:spPr>
          <a:xfrm flipH="false" flipV="false" rot="0">
            <a:off x="-415197" y="-160405"/>
            <a:ext cx="3766398" cy="3485630"/>
          </a:xfrm>
          <a:custGeom>
            <a:avLst/>
            <a:gdLst/>
            <a:ahLst/>
            <a:cxnLst/>
            <a:rect r="r" b="b" t="t" l="l"/>
            <a:pathLst>
              <a:path h="3485630" w="3766398">
                <a:moveTo>
                  <a:pt x="0" y="0"/>
                </a:moveTo>
                <a:lnTo>
                  <a:pt x="3766398" y="0"/>
                </a:lnTo>
                <a:lnTo>
                  <a:pt x="3766398" y="3485630"/>
                </a:lnTo>
                <a:lnTo>
                  <a:pt x="0" y="34856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3" id="13"/>
          <p:cNvSpPr/>
          <p:nvPr/>
        </p:nvSpPr>
        <p:spPr>
          <a:xfrm flipH="false" flipV="false" rot="3275562">
            <a:off x="5600018" y="-3199864"/>
            <a:ext cx="5506423" cy="4114800"/>
          </a:xfrm>
          <a:custGeom>
            <a:avLst/>
            <a:gdLst/>
            <a:ahLst/>
            <a:cxnLst/>
            <a:rect r="r" b="b" t="t" l="l"/>
            <a:pathLst>
              <a:path h="4114800" w="5506423">
                <a:moveTo>
                  <a:pt x="0" y="0"/>
                </a:moveTo>
                <a:lnTo>
                  <a:pt x="5506424" y="0"/>
                </a:lnTo>
                <a:lnTo>
                  <a:pt x="550642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TextBox 14" id="14"/>
          <p:cNvSpPr txBox="true"/>
          <p:nvPr/>
        </p:nvSpPr>
        <p:spPr>
          <a:xfrm rot="0">
            <a:off x="0" y="1467850"/>
            <a:ext cx="18288000" cy="2619375"/>
          </a:xfrm>
          <a:prstGeom prst="rect">
            <a:avLst/>
          </a:prstGeom>
        </p:spPr>
        <p:txBody>
          <a:bodyPr anchor="t" rtlCol="false" tIns="0" lIns="0" bIns="0" rIns="0">
            <a:spAutoFit/>
          </a:bodyPr>
          <a:lstStyle/>
          <a:p>
            <a:pPr algn="ctr">
              <a:lnSpc>
                <a:spcPts val="21000"/>
              </a:lnSpc>
            </a:pPr>
            <a:r>
              <a:rPr lang="en-US" sz="15000">
                <a:solidFill>
                  <a:srgbClr val="F1E4CA"/>
                </a:solidFill>
                <a:latin typeface="Bobby Jones Soft"/>
                <a:ea typeface="Bobby Jones Soft"/>
                <a:cs typeface="Bobby Jones Soft"/>
                <a:sym typeface="Bobby Jones Soft"/>
              </a:rPr>
              <a:t>Project History</a:t>
            </a:r>
          </a:p>
        </p:txBody>
      </p:sp>
      <p:grpSp>
        <p:nvGrpSpPr>
          <p:cNvPr name="Group 15" id="15"/>
          <p:cNvGrpSpPr/>
          <p:nvPr/>
        </p:nvGrpSpPr>
        <p:grpSpPr>
          <a:xfrm rot="0">
            <a:off x="2427803" y="4487275"/>
            <a:ext cx="13432395" cy="1312449"/>
            <a:chOff x="0" y="0"/>
            <a:chExt cx="3537750" cy="345666"/>
          </a:xfrm>
        </p:grpSpPr>
        <p:sp>
          <p:nvSpPr>
            <p:cNvPr name="Freeform 16" id="16"/>
            <p:cNvSpPr/>
            <p:nvPr/>
          </p:nvSpPr>
          <p:spPr>
            <a:xfrm flipH="false" flipV="false" rot="0">
              <a:off x="0" y="0"/>
              <a:ext cx="3537750" cy="345666"/>
            </a:xfrm>
            <a:custGeom>
              <a:avLst/>
              <a:gdLst/>
              <a:ahLst/>
              <a:cxnLst/>
              <a:rect r="r" b="b" t="t" l="l"/>
              <a:pathLst>
                <a:path h="345666" w="3537750">
                  <a:moveTo>
                    <a:pt x="23054" y="0"/>
                  </a:moveTo>
                  <a:lnTo>
                    <a:pt x="3514696" y="0"/>
                  </a:lnTo>
                  <a:cubicBezTo>
                    <a:pt x="3527428" y="0"/>
                    <a:pt x="3537750" y="10322"/>
                    <a:pt x="3537750" y="23054"/>
                  </a:cubicBezTo>
                  <a:lnTo>
                    <a:pt x="3537750" y="322611"/>
                  </a:lnTo>
                  <a:cubicBezTo>
                    <a:pt x="3537750" y="328726"/>
                    <a:pt x="3535321" y="334590"/>
                    <a:pt x="3530998" y="338913"/>
                  </a:cubicBezTo>
                  <a:cubicBezTo>
                    <a:pt x="3526674" y="343237"/>
                    <a:pt x="3520810" y="345666"/>
                    <a:pt x="3514696" y="345666"/>
                  </a:cubicBezTo>
                  <a:lnTo>
                    <a:pt x="23054" y="345666"/>
                  </a:lnTo>
                  <a:cubicBezTo>
                    <a:pt x="16940" y="345666"/>
                    <a:pt x="11076" y="343237"/>
                    <a:pt x="6752" y="338913"/>
                  </a:cubicBezTo>
                  <a:cubicBezTo>
                    <a:pt x="2429" y="334590"/>
                    <a:pt x="0" y="328726"/>
                    <a:pt x="0" y="322611"/>
                  </a:cubicBezTo>
                  <a:lnTo>
                    <a:pt x="0" y="23054"/>
                  </a:lnTo>
                  <a:cubicBezTo>
                    <a:pt x="0" y="16940"/>
                    <a:pt x="2429" y="11076"/>
                    <a:pt x="6752" y="6752"/>
                  </a:cubicBezTo>
                  <a:cubicBezTo>
                    <a:pt x="11076" y="2429"/>
                    <a:pt x="16940" y="0"/>
                    <a:pt x="23054" y="0"/>
                  </a:cubicBezTo>
                  <a:close/>
                </a:path>
              </a:pathLst>
            </a:custGeom>
            <a:solidFill>
              <a:srgbClr val="FFFFFF">
                <a:alpha val="44706"/>
              </a:srgbClr>
            </a:solidFill>
            <a:ln w="38100" cap="rnd">
              <a:solidFill>
                <a:srgbClr val="5D3505">
                  <a:alpha val="44706"/>
                </a:srgbClr>
              </a:solidFill>
              <a:prstDash val="solid"/>
              <a:round/>
            </a:ln>
          </p:spPr>
        </p:sp>
        <p:sp>
          <p:nvSpPr>
            <p:cNvPr name="TextBox 17" id="17"/>
            <p:cNvSpPr txBox="true"/>
            <p:nvPr/>
          </p:nvSpPr>
          <p:spPr>
            <a:xfrm>
              <a:off x="0" y="-47625"/>
              <a:ext cx="3537750" cy="393291"/>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4659431" y="4843588"/>
            <a:ext cx="599825" cy="599825"/>
          </a:xfrm>
          <a:custGeom>
            <a:avLst/>
            <a:gdLst/>
            <a:ahLst/>
            <a:cxnLst/>
            <a:rect r="r" b="b" t="t" l="l"/>
            <a:pathLst>
              <a:path h="599825" w="599825">
                <a:moveTo>
                  <a:pt x="0" y="0"/>
                </a:moveTo>
                <a:lnTo>
                  <a:pt x="599825" y="0"/>
                </a:lnTo>
                <a:lnTo>
                  <a:pt x="599825" y="599824"/>
                </a:lnTo>
                <a:lnTo>
                  <a:pt x="0" y="59982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9" id="19"/>
          <p:cNvSpPr txBox="true"/>
          <p:nvPr/>
        </p:nvSpPr>
        <p:spPr>
          <a:xfrm rot="0">
            <a:off x="3028744" y="4714875"/>
            <a:ext cx="5002029" cy="771525"/>
          </a:xfrm>
          <a:prstGeom prst="rect">
            <a:avLst/>
          </a:prstGeom>
        </p:spPr>
        <p:txBody>
          <a:bodyPr anchor="t" rtlCol="false" tIns="0" lIns="0" bIns="0" rIns="0">
            <a:spAutoFit/>
          </a:bodyPr>
          <a:lstStyle/>
          <a:p>
            <a:pPr algn="l">
              <a:lnSpc>
                <a:spcPts val="6299"/>
              </a:lnSpc>
            </a:pPr>
            <a:r>
              <a:rPr lang="en-US" sz="4500" b="true">
                <a:solidFill>
                  <a:srgbClr val="330E04"/>
                </a:solidFill>
                <a:latin typeface="Aristotelica Pro Bold"/>
                <a:ea typeface="Aristotelica Pro Bold"/>
                <a:cs typeface="Aristotelica Pro Bold"/>
                <a:sym typeface="Aristotelica Pro Bold"/>
              </a:rPr>
              <a:t>Rimberio Group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66" r="0" b="-14666"/>
            </a:stretch>
          </a:blipFill>
        </p:spPr>
      </p:sp>
      <p:sp>
        <p:nvSpPr>
          <p:cNvPr name="Freeform 3" id="3"/>
          <p:cNvSpPr/>
          <p:nvPr/>
        </p:nvSpPr>
        <p:spPr>
          <a:xfrm flipH="false" flipV="false" rot="0">
            <a:off x="1028700" y="5007111"/>
            <a:ext cx="16230600" cy="4778696"/>
          </a:xfrm>
          <a:custGeom>
            <a:avLst/>
            <a:gdLst/>
            <a:ahLst/>
            <a:cxnLst/>
            <a:rect r="r" b="b" t="t" l="l"/>
            <a:pathLst>
              <a:path h="4778696" w="16230600">
                <a:moveTo>
                  <a:pt x="0" y="0"/>
                </a:moveTo>
                <a:lnTo>
                  <a:pt x="16230600" y="0"/>
                </a:lnTo>
                <a:lnTo>
                  <a:pt x="16230600" y="4778695"/>
                </a:lnTo>
                <a:lnTo>
                  <a:pt x="0" y="47786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028700"/>
            <a:ext cx="16230600" cy="4114800"/>
            <a:chOff x="0" y="0"/>
            <a:chExt cx="4274726" cy="1083733"/>
          </a:xfrm>
        </p:grpSpPr>
        <p:sp>
          <p:nvSpPr>
            <p:cNvPr name="Freeform 5" id="5"/>
            <p:cNvSpPr/>
            <p:nvPr/>
          </p:nvSpPr>
          <p:spPr>
            <a:xfrm flipH="false" flipV="false" rot="0">
              <a:off x="0" y="0"/>
              <a:ext cx="4274726" cy="1083733"/>
            </a:xfrm>
            <a:custGeom>
              <a:avLst/>
              <a:gdLst/>
              <a:ahLst/>
              <a:cxnLst/>
              <a:rect r="r" b="b" t="t" l="l"/>
              <a:pathLst>
                <a:path h="1083733" w="4274726">
                  <a:moveTo>
                    <a:pt x="0" y="0"/>
                  </a:moveTo>
                  <a:lnTo>
                    <a:pt x="4274726" y="0"/>
                  </a:lnTo>
                  <a:lnTo>
                    <a:pt x="4274726" y="1083733"/>
                  </a:lnTo>
                  <a:lnTo>
                    <a:pt x="0" y="1083733"/>
                  </a:lnTo>
                  <a:close/>
                </a:path>
              </a:pathLst>
            </a:custGeom>
            <a:solidFill>
              <a:srgbClr val="F1E4CA"/>
            </a:solidFill>
          </p:spPr>
        </p:sp>
        <p:sp>
          <p:nvSpPr>
            <p:cNvPr name="TextBox 6" id="6"/>
            <p:cNvSpPr txBox="true"/>
            <p:nvPr/>
          </p:nvSpPr>
          <p:spPr>
            <a:xfrm>
              <a:off x="0" y="-47625"/>
              <a:ext cx="4274726" cy="11313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5">
              <a:alphaModFix amt="35000"/>
            </a:blip>
            <a:stretch>
              <a:fillRect l="0" t="-19027" r="0" b="-19027"/>
            </a:stretch>
          </a:blipFill>
        </p:spPr>
      </p:sp>
      <p:sp>
        <p:nvSpPr>
          <p:cNvPr name="TextBox 8" id="8"/>
          <p:cNvSpPr txBox="true"/>
          <p:nvPr/>
        </p:nvSpPr>
        <p:spPr>
          <a:xfrm rot="0">
            <a:off x="0" y="79375"/>
            <a:ext cx="18288000" cy="1529081"/>
          </a:xfrm>
          <a:prstGeom prst="rect">
            <a:avLst/>
          </a:prstGeom>
        </p:spPr>
        <p:txBody>
          <a:bodyPr anchor="t" rtlCol="false" tIns="0" lIns="0" bIns="0" rIns="0">
            <a:spAutoFit/>
          </a:bodyPr>
          <a:lstStyle/>
          <a:p>
            <a:pPr algn="ctr">
              <a:lnSpc>
                <a:spcPts val="12319"/>
              </a:lnSpc>
            </a:pPr>
            <a:r>
              <a:rPr lang="en-US" sz="8799">
                <a:solidFill>
                  <a:srgbClr val="E1C79D"/>
                </a:solidFill>
                <a:latin typeface="Bobby Jones Soft"/>
                <a:ea typeface="Bobby Jones Soft"/>
                <a:cs typeface="Bobby Jones Soft"/>
                <a:sym typeface="Bobby Jones Soft"/>
              </a:rPr>
              <a:t>recommendations</a:t>
            </a:r>
          </a:p>
        </p:txBody>
      </p:sp>
      <p:sp>
        <p:nvSpPr>
          <p:cNvPr name="Freeform 9" id="9"/>
          <p:cNvSpPr/>
          <p:nvPr/>
        </p:nvSpPr>
        <p:spPr>
          <a:xfrm flipH="false" flipV="false" rot="2090202">
            <a:off x="16188870" y="1067164"/>
            <a:ext cx="1489442" cy="565988"/>
          </a:xfrm>
          <a:custGeom>
            <a:avLst/>
            <a:gdLst/>
            <a:ahLst/>
            <a:cxnLst/>
            <a:rect r="r" b="b" t="t" l="l"/>
            <a:pathLst>
              <a:path h="565988" w="1489442">
                <a:moveTo>
                  <a:pt x="0" y="0"/>
                </a:moveTo>
                <a:lnTo>
                  <a:pt x="1489442" y="0"/>
                </a:lnTo>
                <a:lnTo>
                  <a:pt x="1489442" y="565987"/>
                </a:lnTo>
                <a:lnTo>
                  <a:pt x="0" y="565987"/>
                </a:lnTo>
                <a:lnTo>
                  <a:pt x="0" y="0"/>
                </a:lnTo>
                <a:close/>
              </a:path>
            </a:pathLst>
          </a:custGeom>
          <a:blipFill>
            <a:blip r:embed="rId6"/>
            <a:stretch>
              <a:fillRect l="0" t="0" r="0" b="0"/>
            </a:stretch>
          </a:blipFill>
        </p:spPr>
      </p:sp>
      <p:sp>
        <p:nvSpPr>
          <p:cNvPr name="Freeform 10" id="10"/>
          <p:cNvSpPr/>
          <p:nvPr/>
        </p:nvSpPr>
        <p:spPr>
          <a:xfrm flipH="false" flipV="false" rot="-10267570">
            <a:off x="14032130" y="-690228"/>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2141916">
            <a:off x="605711" y="1084178"/>
            <a:ext cx="1489442" cy="565988"/>
          </a:xfrm>
          <a:custGeom>
            <a:avLst/>
            <a:gdLst/>
            <a:ahLst/>
            <a:cxnLst/>
            <a:rect r="r" b="b" t="t" l="l"/>
            <a:pathLst>
              <a:path h="565988" w="1489442">
                <a:moveTo>
                  <a:pt x="0" y="0"/>
                </a:moveTo>
                <a:lnTo>
                  <a:pt x="1489441" y="0"/>
                </a:lnTo>
                <a:lnTo>
                  <a:pt x="1489441" y="565988"/>
                </a:lnTo>
                <a:lnTo>
                  <a:pt x="0" y="565988"/>
                </a:lnTo>
                <a:lnTo>
                  <a:pt x="0" y="0"/>
                </a:lnTo>
                <a:close/>
              </a:path>
            </a:pathLst>
          </a:custGeom>
          <a:blipFill>
            <a:blip r:embed="rId6"/>
            <a:stretch>
              <a:fillRect l="0" t="0" r="0" b="0"/>
            </a:stretch>
          </a:blipFill>
        </p:spPr>
      </p:sp>
      <p:sp>
        <p:nvSpPr>
          <p:cNvPr name="Freeform 12" id="12"/>
          <p:cNvSpPr/>
          <p:nvPr/>
        </p:nvSpPr>
        <p:spPr>
          <a:xfrm flipH="false" flipV="false" rot="0">
            <a:off x="-1646047" y="0"/>
            <a:ext cx="3766398" cy="3485630"/>
          </a:xfrm>
          <a:custGeom>
            <a:avLst/>
            <a:gdLst/>
            <a:ahLst/>
            <a:cxnLst/>
            <a:rect r="r" b="b" t="t" l="l"/>
            <a:pathLst>
              <a:path h="3485630" w="3766398">
                <a:moveTo>
                  <a:pt x="0" y="0"/>
                </a:moveTo>
                <a:lnTo>
                  <a:pt x="3766398" y="0"/>
                </a:lnTo>
                <a:lnTo>
                  <a:pt x="3766398" y="3485630"/>
                </a:lnTo>
                <a:lnTo>
                  <a:pt x="0" y="34856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0" y="7405983"/>
            <a:ext cx="2700863" cy="2906758"/>
          </a:xfrm>
          <a:custGeom>
            <a:avLst/>
            <a:gdLst/>
            <a:ahLst/>
            <a:cxnLst/>
            <a:rect r="r" b="b" t="t" l="l"/>
            <a:pathLst>
              <a:path h="2906758" w="2700863">
                <a:moveTo>
                  <a:pt x="0" y="0"/>
                </a:moveTo>
                <a:lnTo>
                  <a:pt x="2700863" y="0"/>
                </a:lnTo>
                <a:lnTo>
                  <a:pt x="2700863" y="2906759"/>
                </a:lnTo>
                <a:lnTo>
                  <a:pt x="0" y="2906759"/>
                </a:lnTo>
                <a:lnTo>
                  <a:pt x="0" y="0"/>
                </a:lnTo>
                <a:close/>
              </a:path>
            </a:pathLst>
          </a:custGeom>
          <a:blipFill>
            <a:blip r:embed="rId11"/>
            <a:stretch>
              <a:fillRect l="0" t="0" r="0" b="0"/>
            </a:stretch>
          </a:blipFill>
        </p:spPr>
      </p:sp>
      <p:sp>
        <p:nvSpPr>
          <p:cNvPr name="Freeform 14" id="14"/>
          <p:cNvSpPr/>
          <p:nvPr/>
        </p:nvSpPr>
        <p:spPr>
          <a:xfrm flipH="false" flipV="false" rot="0">
            <a:off x="14703648" y="7396458"/>
            <a:ext cx="3584352" cy="2900067"/>
          </a:xfrm>
          <a:custGeom>
            <a:avLst/>
            <a:gdLst/>
            <a:ahLst/>
            <a:cxnLst/>
            <a:rect r="r" b="b" t="t" l="l"/>
            <a:pathLst>
              <a:path h="2900067" w="3584352">
                <a:moveTo>
                  <a:pt x="0" y="0"/>
                </a:moveTo>
                <a:lnTo>
                  <a:pt x="3584352" y="0"/>
                </a:lnTo>
                <a:lnTo>
                  <a:pt x="3584352" y="2900067"/>
                </a:lnTo>
                <a:lnTo>
                  <a:pt x="0" y="29000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7199409">
            <a:off x="6781313" y="9552142"/>
            <a:ext cx="5506423" cy="4114800"/>
          </a:xfrm>
          <a:custGeom>
            <a:avLst/>
            <a:gdLst/>
            <a:ahLst/>
            <a:cxnLst/>
            <a:rect r="r" b="b" t="t" l="l"/>
            <a:pathLst>
              <a:path h="4114800" w="5506423">
                <a:moveTo>
                  <a:pt x="0" y="0"/>
                </a:moveTo>
                <a:lnTo>
                  <a:pt x="5506424" y="0"/>
                </a:lnTo>
                <a:lnTo>
                  <a:pt x="550642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6" id="16"/>
          <p:cNvSpPr txBox="true"/>
          <p:nvPr/>
        </p:nvSpPr>
        <p:spPr>
          <a:xfrm rot="0">
            <a:off x="1028700" y="1742571"/>
            <a:ext cx="6256737" cy="771525"/>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E1C79D"/>
                </a:solidFill>
                <a:latin typeface="Bobby Jones Soft"/>
                <a:ea typeface="Bobby Jones Soft"/>
                <a:cs typeface="Bobby Jones Soft"/>
                <a:sym typeface="Bobby Jones Soft"/>
              </a:rPr>
              <a:t>Recommendation 1</a:t>
            </a:r>
          </a:p>
        </p:txBody>
      </p:sp>
      <p:sp>
        <p:nvSpPr>
          <p:cNvPr name="TextBox 17" id="17"/>
          <p:cNvSpPr txBox="true"/>
          <p:nvPr/>
        </p:nvSpPr>
        <p:spPr>
          <a:xfrm rot="0">
            <a:off x="2034626" y="2487400"/>
            <a:ext cx="14461198" cy="10572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a:t>
            </a:r>
          </a:p>
        </p:txBody>
      </p:sp>
      <p:sp>
        <p:nvSpPr>
          <p:cNvPr name="TextBox 18" id="18"/>
          <p:cNvSpPr txBox="true"/>
          <p:nvPr/>
        </p:nvSpPr>
        <p:spPr>
          <a:xfrm rot="0">
            <a:off x="1028700" y="3558542"/>
            <a:ext cx="6256737" cy="771525"/>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E1C79D"/>
                </a:solidFill>
                <a:latin typeface="Bobby Jones Soft"/>
                <a:ea typeface="Bobby Jones Soft"/>
                <a:cs typeface="Bobby Jones Soft"/>
                <a:sym typeface="Bobby Jones Soft"/>
              </a:rPr>
              <a:t>Recommendation 2</a:t>
            </a:r>
          </a:p>
        </p:txBody>
      </p:sp>
      <p:sp>
        <p:nvSpPr>
          <p:cNvPr name="TextBox 19" id="19"/>
          <p:cNvSpPr txBox="true"/>
          <p:nvPr/>
        </p:nvSpPr>
        <p:spPr>
          <a:xfrm rot="0">
            <a:off x="2034626" y="4303372"/>
            <a:ext cx="14461198" cy="10572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a:t>
            </a:r>
          </a:p>
        </p:txBody>
      </p:sp>
      <p:sp>
        <p:nvSpPr>
          <p:cNvPr name="TextBox 20" id="20"/>
          <p:cNvSpPr txBox="true"/>
          <p:nvPr/>
        </p:nvSpPr>
        <p:spPr>
          <a:xfrm rot="0">
            <a:off x="1028700" y="5374514"/>
            <a:ext cx="6256737" cy="771525"/>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E1C79D"/>
                </a:solidFill>
                <a:latin typeface="Bobby Jones Soft"/>
                <a:ea typeface="Bobby Jones Soft"/>
                <a:cs typeface="Bobby Jones Soft"/>
                <a:sym typeface="Bobby Jones Soft"/>
              </a:rPr>
              <a:t>Recommendation 3</a:t>
            </a:r>
          </a:p>
        </p:txBody>
      </p:sp>
      <p:sp>
        <p:nvSpPr>
          <p:cNvPr name="TextBox 21" id="21"/>
          <p:cNvSpPr txBox="true"/>
          <p:nvPr/>
        </p:nvSpPr>
        <p:spPr>
          <a:xfrm rot="0">
            <a:off x="2034626" y="6119343"/>
            <a:ext cx="14461198" cy="10572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66" r="0" b="-14666"/>
            </a:stretch>
          </a:blipFill>
        </p:spPr>
      </p:sp>
      <p:grpSp>
        <p:nvGrpSpPr>
          <p:cNvPr name="Group 3" id="3"/>
          <p:cNvGrpSpPr/>
          <p:nvPr/>
        </p:nvGrpSpPr>
        <p:grpSpPr>
          <a:xfrm rot="0">
            <a:off x="2427803" y="4487275"/>
            <a:ext cx="13432395" cy="1312449"/>
            <a:chOff x="0" y="0"/>
            <a:chExt cx="3537750" cy="345666"/>
          </a:xfrm>
        </p:grpSpPr>
        <p:sp>
          <p:nvSpPr>
            <p:cNvPr name="Freeform 4" id="4"/>
            <p:cNvSpPr/>
            <p:nvPr/>
          </p:nvSpPr>
          <p:spPr>
            <a:xfrm flipH="false" flipV="false" rot="0">
              <a:off x="0" y="0"/>
              <a:ext cx="3537750" cy="345666"/>
            </a:xfrm>
            <a:custGeom>
              <a:avLst/>
              <a:gdLst/>
              <a:ahLst/>
              <a:cxnLst/>
              <a:rect r="r" b="b" t="t" l="l"/>
              <a:pathLst>
                <a:path h="345666" w="3537750">
                  <a:moveTo>
                    <a:pt x="23054" y="0"/>
                  </a:moveTo>
                  <a:lnTo>
                    <a:pt x="3514696" y="0"/>
                  </a:lnTo>
                  <a:cubicBezTo>
                    <a:pt x="3527428" y="0"/>
                    <a:pt x="3537750" y="10322"/>
                    <a:pt x="3537750" y="23054"/>
                  </a:cubicBezTo>
                  <a:lnTo>
                    <a:pt x="3537750" y="322611"/>
                  </a:lnTo>
                  <a:cubicBezTo>
                    <a:pt x="3537750" y="328726"/>
                    <a:pt x="3535321" y="334590"/>
                    <a:pt x="3530998" y="338913"/>
                  </a:cubicBezTo>
                  <a:cubicBezTo>
                    <a:pt x="3526674" y="343237"/>
                    <a:pt x="3520810" y="345666"/>
                    <a:pt x="3514696" y="345666"/>
                  </a:cubicBezTo>
                  <a:lnTo>
                    <a:pt x="23054" y="345666"/>
                  </a:lnTo>
                  <a:cubicBezTo>
                    <a:pt x="16940" y="345666"/>
                    <a:pt x="11076" y="343237"/>
                    <a:pt x="6752" y="338913"/>
                  </a:cubicBezTo>
                  <a:cubicBezTo>
                    <a:pt x="2429" y="334590"/>
                    <a:pt x="0" y="328726"/>
                    <a:pt x="0" y="322611"/>
                  </a:cubicBezTo>
                  <a:lnTo>
                    <a:pt x="0" y="23054"/>
                  </a:lnTo>
                  <a:cubicBezTo>
                    <a:pt x="0" y="16940"/>
                    <a:pt x="2429" y="11076"/>
                    <a:pt x="6752" y="6752"/>
                  </a:cubicBezTo>
                  <a:cubicBezTo>
                    <a:pt x="11076" y="2429"/>
                    <a:pt x="16940" y="0"/>
                    <a:pt x="23054" y="0"/>
                  </a:cubicBezTo>
                  <a:close/>
                </a:path>
              </a:pathLst>
            </a:custGeom>
            <a:solidFill>
              <a:srgbClr val="FFFFFF">
                <a:alpha val="44706"/>
              </a:srgbClr>
            </a:solidFill>
            <a:ln w="38100" cap="rnd">
              <a:solidFill>
                <a:srgbClr val="5D3505">
                  <a:alpha val="44706"/>
                </a:srgbClr>
              </a:solidFill>
              <a:prstDash val="solid"/>
              <a:round/>
            </a:ln>
          </p:spPr>
        </p:sp>
        <p:sp>
          <p:nvSpPr>
            <p:cNvPr name="TextBox 5" id="5"/>
            <p:cNvSpPr txBox="true"/>
            <p:nvPr/>
          </p:nvSpPr>
          <p:spPr>
            <a:xfrm>
              <a:off x="0" y="-47625"/>
              <a:ext cx="3537750" cy="39329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824152" y="8065958"/>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494727" y="6687050"/>
            <a:ext cx="5018049" cy="4114800"/>
          </a:xfrm>
          <a:custGeom>
            <a:avLst/>
            <a:gdLst/>
            <a:ahLst/>
            <a:cxnLst/>
            <a:rect r="r" b="b" t="t" l="l"/>
            <a:pathLst>
              <a:path h="4114800" w="5018049">
                <a:moveTo>
                  <a:pt x="0" y="0"/>
                </a:moveTo>
                <a:lnTo>
                  <a:pt x="5018049" y="0"/>
                </a:lnTo>
                <a:lnTo>
                  <a:pt x="501804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0">
            <a:off x="15570681" y="6172200"/>
            <a:ext cx="3022508" cy="4114800"/>
          </a:xfrm>
          <a:custGeom>
            <a:avLst/>
            <a:gdLst/>
            <a:ahLst/>
            <a:cxnLst/>
            <a:rect r="r" b="b" t="t" l="l"/>
            <a:pathLst>
              <a:path h="4114800" w="3022508">
                <a:moveTo>
                  <a:pt x="0" y="0"/>
                </a:moveTo>
                <a:lnTo>
                  <a:pt x="3022508" y="0"/>
                </a:lnTo>
                <a:lnTo>
                  <a:pt x="302250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20031" y="8276779"/>
            <a:ext cx="7315200" cy="2726575"/>
          </a:xfrm>
          <a:custGeom>
            <a:avLst/>
            <a:gdLst/>
            <a:ahLst/>
            <a:cxnLst/>
            <a:rect r="r" b="b" t="t" l="l"/>
            <a:pathLst>
              <a:path h="2726575" w="7315200">
                <a:moveTo>
                  <a:pt x="0" y="0"/>
                </a:moveTo>
                <a:lnTo>
                  <a:pt x="7315200" y="0"/>
                </a:lnTo>
                <a:lnTo>
                  <a:pt x="7315200" y="2726575"/>
                </a:lnTo>
                <a:lnTo>
                  <a:pt x="0" y="27265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34322" y="6651896"/>
            <a:ext cx="3766398" cy="4053523"/>
          </a:xfrm>
          <a:custGeom>
            <a:avLst/>
            <a:gdLst/>
            <a:ahLst/>
            <a:cxnLst/>
            <a:rect r="r" b="b" t="t" l="l"/>
            <a:pathLst>
              <a:path h="4053523" w="3766398">
                <a:moveTo>
                  <a:pt x="0" y="0"/>
                </a:moveTo>
                <a:lnTo>
                  <a:pt x="3766398" y="0"/>
                </a:lnTo>
                <a:lnTo>
                  <a:pt x="3766398" y="4053523"/>
                </a:lnTo>
                <a:lnTo>
                  <a:pt x="0" y="4053523"/>
                </a:lnTo>
                <a:lnTo>
                  <a:pt x="0" y="0"/>
                </a:lnTo>
                <a:close/>
              </a:path>
            </a:pathLst>
          </a:custGeom>
          <a:blipFill>
            <a:blip r:embed="rId11"/>
            <a:stretch>
              <a:fillRect l="0" t="0" r="0" b="0"/>
            </a:stretch>
          </a:blipFill>
        </p:spPr>
      </p:sp>
      <p:sp>
        <p:nvSpPr>
          <p:cNvPr name="Freeform 11" id="11"/>
          <p:cNvSpPr/>
          <p:nvPr/>
        </p:nvSpPr>
        <p:spPr>
          <a:xfrm flipH="true" flipV="false" rot="0">
            <a:off x="7591729" y="8276779"/>
            <a:ext cx="2087003" cy="2489917"/>
          </a:xfrm>
          <a:custGeom>
            <a:avLst/>
            <a:gdLst/>
            <a:ahLst/>
            <a:cxnLst/>
            <a:rect r="r" b="b" t="t" l="l"/>
            <a:pathLst>
              <a:path h="2489917" w="2087003">
                <a:moveTo>
                  <a:pt x="2087003" y="0"/>
                </a:moveTo>
                <a:lnTo>
                  <a:pt x="0" y="0"/>
                </a:lnTo>
                <a:lnTo>
                  <a:pt x="0" y="2489917"/>
                </a:lnTo>
                <a:lnTo>
                  <a:pt x="2087003" y="2489917"/>
                </a:lnTo>
                <a:lnTo>
                  <a:pt x="2087003"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2" id="12"/>
          <p:cNvSpPr/>
          <p:nvPr/>
        </p:nvSpPr>
        <p:spPr>
          <a:xfrm flipH="false" flipV="false" rot="0">
            <a:off x="9321365" y="7454905"/>
            <a:ext cx="2775883" cy="3311791"/>
          </a:xfrm>
          <a:custGeom>
            <a:avLst/>
            <a:gdLst/>
            <a:ahLst/>
            <a:cxnLst/>
            <a:rect r="r" b="b" t="t" l="l"/>
            <a:pathLst>
              <a:path h="3311791" w="2775883">
                <a:moveTo>
                  <a:pt x="0" y="0"/>
                </a:moveTo>
                <a:lnTo>
                  <a:pt x="2775883" y="0"/>
                </a:lnTo>
                <a:lnTo>
                  <a:pt x="2775883" y="3311791"/>
                </a:lnTo>
                <a:lnTo>
                  <a:pt x="0" y="331179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3032076" y="7200900"/>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10267570">
            <a:off x="13772545" y="-555300"/>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5" id="15"/>
          <p:cNvSpPr/>
          <p:nvPr/>
        </p:nvSpPr>
        <p:spPr>
          <a:xfrm flipH="false" flipV="false" rot="0">
            <a:off x="-415197" y="-160405"/>
            <a:ext cx="3766398" cy="3485630"/>
          </a:xfrm>
          <a:custGeom>
            <a:avLst/>
            <a:gdLst/>
            <a:ahLst/>
            <a:cxnLst/>
            <a:rect r="r" b="b" t="t" l="l"/>
            <a:pathLst>
              <a:path h="3485630" w="3766398">
                <a:moveTo>
                  <a:pt x="0" y="0"/>
                </a:moveTo>
                <a:lnTo>
                  <a:pt x="3766398" y="0"/>
                </a:lnTo>
                <a:lnTo>
                  <a:pt x="3766398" y="3485630"/>
                </a:lnTo>
                <a:lnTo>
                  <a:pt x="0" y="34856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6" id="16"/>
          <p:cNvSpPr/>
          <p:nvPr/>
        </p:nvSpPr>
        <p:spPr>
          <a:xfrm flipH="false" flipV="false" rot="3275562">
            <a:off x="5600018" y="-3199864"/>
            <a:ext cx="5506423" cy="4114800"/>
          </a:xfrm>
          <a:custGeom>
            <a:avLst/>
            <a:gdLst/>
            <a:ahLst/>
            <a:cxnLst/>
            <a:rect r="r" b="b" t="t" l="l"/>
            <a:pathLst>
              <a:path h="4114800" w="5506423">
                <a:moveTo>
                  <a:pt x="0" y="0"/>
                </a:moveTo>
                <a:lnTo>
                  <a:pt x="5506424" y="0"/>
                </a:lnTo>
                <a:lnTo>
                  <a:pt x="550642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TextBox 17" id="17"/>
          <p:cNvSpPr txBox="true"/>
          <p:nvPr/>
        </p:nvSpPr>
        <p:spPr>
          <a:xfrm rot="0">
            <a:off x="0" y="1467850"/>
            <a:ext cx="18288000" cy="2619375"/>
          </a:xfrm>
          <a:prstGeom prst="rect">
            <a:avLst/>
          </a:prstGeom>
        </p:spPr>
        <p:txBody>
          <a:bodyPr anchor="t" rtlCol="false" tIns="0" lIns="0" bIns="0" rIns="0">
            <a:spAutoFit/>
          </a:bodyPr>
          <a:lstStyle/>
          <a:p>
            <a:pPr algn="ctr">
              <a:lnSpc>
                <a:spcPts val="21000"/>
              </a:lnSpc>
            </a:pPr>
            <a:r>
              <a:rPr lang="en-US" sz="15000">
                <a:solidFill>
                  <a:srgbClr val="F1E4CA"/>
                </a:solidFill>
                <a:latin typeface="Bobby Jones Soft"/>
                <a:ea typeface="Bobby Jones Soft"/>
                <a:cs typeface="Bobby Jones Soft"/>
                <a:sym typeface="Bobby Jones Soft"/>
              </a:rPr>
              <a:t>thank you</a:t>
            </a:r>
          </a:p>
        </p:txBody>
      </p:sp>
      <p:sp>
        <p:nvSpPr>
          <p:cNvPr name="TextBox 18" id="18"/>
          <p:cNvSpPr txBox="true"/>
          <p:nvPr/>
        </p:nvSpPr>
        <p:spPr>
          <a:xfrm rot="0">
            <a:off x="3073916" y="4714875"/>
            <a:ext cx="5002029" cy="771525"/>
          </a:xfrm>
          <a:prstGeom prst="rect">
            <a:avLst/>
          </a:prstGeom>
        </p:spPr>
        <p:txBody>
          <a:bodyPr anchor="t" rtlCol="false" tIns="0" lIns="0" bIns="0" rIns="0">
            <a:spAutoFit/>
          </a:bodyPr>
          <a:lstStyle/>
          <a:p>
            <a:pPr algn="l">
              <a:lnSpc>
                <a:spcPts val="6299"/>
              </a:lnSpc>
            </a:pPr>
            <a:r>
              <a:rPr lang="en-US" sz="4500" b="true">
                <a:solidFill>
                  <a:srgbClr val="330E04"/>
                </a:solidFill>
                <a:latin typeface="Aristotelica Pro Bold"/>
                <a:ea typeface="Aristotelica Pro Bold"/>
                <a:cs typeface="Aristotelica Pro Bold"/>
                <a:sym typeface="Aristotelica Pro Bold"/>
              </a:rPr>
              <a:t>Rimberio Group</a:t>
            </a:r>
          </a:p>
        </p:txBody>
      </p:sp>
      <p:sp>
        <p:nvSpPr>
          <p:cNvPr name="Freeform 19" id="19"/>
          <p:cNvSpPr/>
          <p:nvPr/>
        </p:nvSpPr>
        <p:spPr>
          <a:xfrm flipH="false" flipV="false" rot="0">
            <a:off x="14659431" y="4843588"/>
            <a:ext cx="599825" cy="599825"/>
          </a:xfrm>
          <a:custGeom>
            <a:avLst/>
            <a:gdLst/>
            <a:ahLst/>
            <a:cxnLst/>
            <a:rect r="r" b="b" t="t" l="l"/>
            <a:pathLst>
              <a:path h="599825" w="599825">
                <a:moveTo>
                  <a:pt x="0" y="0"/>
                </a:moveTo>
                <a:lnTo>
                  <a:pt x="599825" y="0"/>
                </a:lnTo>
                <a:lnTo>
                  <a:pt x="599825" y="599824"/>
                </a:lnTo>
                <a:lnTo>
                  <a:pt x="0" y="59982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66" r="0" b="-14666"/>
            </a:stretch>
          </a:blipFill>
        </p:spPr>
      </p:sp>
      <p:sp>
        <p:nvSpPr>
          <p:cNvPr name="Freeform 3" id="3"/>
          <p:cNvSpPr/>
          <p:nvPr/>
        </p:nvSpPr>
        <p:spPr>
          <a:xfrm flipH="false" flipV="false" rot="0">
            <a:off x="1028700" y="5007111"/>
            <a:ext cx="16230600" cy="4778696"/>
          </a:xfrm>
          <a:custGeom>
            <a:avLst/>
            <a:gdLst/>
            <a:ahLst/>
            <a:cxnLst/>
            <a:rect r="r" b="b" t="t" l="l"/>
            <a:pathLst>
              <a:path h="4778696" w="16230600">
                <a:moveTo>
                  <a:pt x="0" y="0"/>
                </a:moveTo>
                <a:lnTo>
                  <a:pt x="16230600" y="0"/>
                </a:lnTo>
                <a:lnTo>
                  <a:pt x="16230600" y="4778695"/>
                </a:lnTo>
                <a:lnTo>
                  <a:pt x="0" y="47786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028700"/>
            <a:ext cx="16230600" cy="4114800"/>
            <a:chOff x="0" y="0"/>
            <a:chExt cx="4274726" cy="1083733"/>
          </a:xfrm>
        </p:grpSpPr>
        <p:sp>
          <p:nvSpPr>
            <p:cNvPr name="Freeform 5" id="5"/>
            <p:cNvSpPr/>
            <p:nvPr/>
          </p:nvSpPr>
          <p:spPr>
            <a:xfrm flipH="false" flipV="false" rot="0">
              <a:off x="0" y="0"/>
              <a:ext cx="4274726" cy="1083733"/>
            </a:xfrm>
            <a:custGeom>
              <a:avLst/>
              <a:gdLst/>
              <a:ahLst/>
              <a:cxnLst/>
              <a:rect r="r" b="b" t="t" l="l"/>
              <a:pathLst>
                <a:path h="1083733" w="4274726">
                  <a:moveTo>
                    <a:pt x="0" y="0"/>
                  </a:moveTo>
                  <a:lnTo>
                    <a:pt x="4274726" y="0"/>
                  </a:lnTo>
                  <a:lnTo>
                    <a:pt x="4274726" y="1083733"/>
                  </a:lnTo>
                  <a:lnTo>
                    <a:pt x="0" y="1083733"/>
                  </a:lnTo>
                  <a:close/>
                </a:path>
              </a:pathLst>
            </a:custGeom>
            <a:solidFill>
              <a:srgbClr val="F1E4CA"/>
            </a:solidFill>
          </p:spPr>
        </p:sp>
        <p:sp>
          <p:nvSpPr>
            <p:cNvPr name="TextBox 6" id="6"/>
            <p:cNvSpPr txBox="true"/>
            <p:nvPr/>
          </p:nvSpPr>
          <p:spPr>
            <a:xfrm>
              <a:off x="0" y="-47625"/>
              <a:ext cx="4274726" cy="11313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5">
              <a:alphaModFix amt="35000"/>
            </a:blip>
            <a:stretch>
              <a:fillRect l="0" t="-19027" r="0" b="-19027"/>
            </a:stretch>
          </a:blipFill>
        </p:spPr>
      </p:sp>
      <p:sp>
        <p:nvSpPr>
          <p:cNvPr name="TextBox 8" id="8"/>
          <p:cNvSpPr txBox="true"/>
          <p:nvPr/>
        </p:nvSpPr>
        <p:spPr>
          <a:xfrm rot="0">
            <a:off x="0" y="79375"/>
            <a:ext cx="18288000" cy="1529081"/>
          </a:xfrm>
          <a:prstGeom prst="rect">
            <a:avLst/>
          </a:prstGeom>
        </p:spPr>
        <p:txBody>
          <a:bodyPr anchor="t" rtlCol="false" tIns="0" lIns="0" bIns="0" rIns="0">
            <a:spAutoFit/>
          </a:bodyPr>
          <a:lstStyle/>
          <a:p>
            <a:pPr algn="ctr">
              <a:lnSpc>
                <a:spcPts val="12319"/>
              </a:lnSpc>
            </a:pPr>
            <a:r>
              <a:rPr lang="en-US" sz="8799">
                <a:solidFill>
                  <a:srgbClr val="E1C79D"/>
                </a:solidFill>
                <a:latin typeface="Bobby Jones Soft"/>
                <a:ea typeface="Bobby Jones Soft"/>
                <a:cs typeface="Bobby Jones Soft"/>
                <a:sym typeface="Bobby Jones Soft"/>
              </a:rPr>
              <a:t>group members</a:t>
            </a:r>
          </a:p>
        </p:txBody>
      </p:sp>
      <p:sp>
        <p:nvSpPr>
          <p:cNvPr name="Freeform 9" id="9"/>
          <p:cNvSpPr/>
          <p:nvPr/>
        </p:nvSpPr>
        <p:spPr>
          <a:xfrm flipH="false" flipV="false" rot="2090202">
            <a:off x="16188870" y="1067164"/>
            <a:ext cx="1489442" cy="565988"/>
          </a:xfrm>
          <a:custGeom>
            <a:avLst/>
            <a:gdLst/>
            <a:ahLst/>
            <a:cxnLst/>
            <a:rect r="r" b="b" t="t" l="l"/>
            <a:pathLst>
              <a:path h="565988" w="1489442">
                <a:moveTo>
                  <a:pt x="0" y="0"/>
                </a:moveTo>
                <a:lnTo>
                  <a:pt x="1489442" y="0"/>
                </a:lnTo>
                <a:lnTo>
                  <a:pt x="1489442" y="565987"/>
                </a:lnTo>
                <a:lnTo>
                  <a:pt x="0" y="565987"/>
                </a:lnTo>
                <a:lnTo>
                  <a:pt x="0" y="0"/>
                </a:lnTo>
                <a:close/>
              </a:path>
            </a:pathLst>
          </a:custGeom>
          <a:blipFill>
            <a:blip r:embed="rId6"/>
            <a:stretch>
              <a:fillRect l="0" t="0" r="0" b="0"/>
            </a:stretch>
          </a:blipFill>
        </p:spPr>
      </p:sp>
      <p:sp>
        <p:nvSpPr>
          <p:cNvPr name="Freeform 10" id="10"/>
          <p:cNvSpPr/>
          <p:nvPr/>
        </p:nvSpPr>
        <p:spPr>
          <a:xfrm flipH="false" flipV="false" rot="-10267570">
            <a:off x="14032130" y="-690228"/>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2141916">
            <a:off x="605711" y="1084178"/>
            <a:ext cx="1489442" cy="565988"/>
          </a:xfrm>
          <a:custGeom>
            <a:avLst/>
            <a:gdLst/>
            <a:ahLst/>
            <a:cxnLst/>
            <a:rect r="r" b="b" t="t" l="l"/>
            <a:pathLst>
              <a:path h="565988" w="1489442">
                <a:moveTo>
                  <a:pt x="0" y="0"/>
                </a:moveTo>
                <a:lnTo>
                  <a:pt x="1489441" y="0"/>
                </a:lnTo>
                <a:lnTo>
                  <a:pt x="1489441" y="565988"/>
                </a:lnTo>
                <a:lnTo>
                  <a:pt x="0" y="565988"/>
                </a:lnTo>
                <a:lnTo>
                  <a:pt x="0" y="0"/>
                </a:lnTo>
                <a:close/>
              </a:path>
            </a:pathLst>
          </a:custGeom>
          <a:blipFill>
            <a:blip r:embed="rId6"/>
            <a:stretch>
              <a:fillRect l="0" t="0" r="0" b="0"/>
            </a:stretch>
          </a:blipFill>
        </p:spPr>
      </p:sp>
      <p:sp>
        <p:nvSpPr>
          <p:cNvPr name="Freeform 12" id="12"/>
          <p:cNvSpPr/>
          <p:nvPr/>
        </p:nvSpPr>
        <p:spPr>
          <a:xfrm flipH="false" flipV="false" rot="0">
            <a:off x="-1646047" y="0"/>
            <a:ext cx="3766398" cy="3485630"/>
          </a:xfrm>
          <a:custGeom>
            <a:avLst/>
            <a:gdLst/>
            <a:ahLst/>
            <a:cxnLst/>
            <a:rect r="r" b="b" t="t" l="l"/>
            <a:pathLst>
              <a:path h="3485630" w="3766398">
                <a:moveTo>
                  <a:pt x="0" y="0"/>
                </a:moveTo>
                <a:lnTo>
                  <a:pt x="3766398" y="0"/>
                </a:lnTo>
                <a:lnTo>
                  <a:pt x="3766398" y="3485630"/>
                </a:lnTo>
                <a:lnTo>
                  <a:pt x="0" y="34856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0" y="7405983"/>
            <a:ext cx="2700863" cy="2906758"/>
          </a:xfrm>
          <a:custGeom>
            <a:avLst/>
            <a:gdLst/>
            <a:ahLst/>
            <a:cxnLst/>
            <a:rect r="r" b="b" t="t" l="l"/>
            <a:pathLst>
              <a:path h="2906758" w="2700863">
                <a:moveTo>
                  <a:pt x="0" y="0"/>
                </a:moveTo>
                <a:lnTo>
                  <a:pt x="2700863" y="0"/>
                </a:lnTo>
                <a:lnTo>
                  <a:pt x="2700863" y="2906759"/>
                </a:lnTo>
                <a:lnTo>
                  <a:pt x="0" y="2906759"/>
                </a:lnTo>
                <a:lnTo>
                  <a:pt x="0" y="0"/>
                </a:lnTo>
                <a:close/>
              </a:path>
            </a:pathLst>
          </a:custGeom>
          <a:blipFill>
            <a:blip r:embed="rId11"/>
            <a:stretch>
              <a:fillRect l="0" t="0" r="0" b="0"/>
            </a:stretch>
          </a:blipFill>
        </p:spPr>
      </p:sp>
      <p:sp>
        <p:nvSpPr>
          <p:cNvPr name="Freeform 14" id="14"/>
          <p:cNvSpPr/>
          <p:nvPr/>
        </p:nvSpPr>
        <p:spPr>
          <a:xfrm flipH="false" flipV="false" rot="0">
            <a:off x="14703648" y="7396458"/>
            <a:ext cx="3584352" cy="2900067"/>
          </a:xfrm>
          <a:custGeom>
            <a:avLst/>
            <a:gdLst/>
            <a:ahLst/>
            <a:cxnLst/>
            <a:rect r="r" b="b" t="t" l="l"/>
            <a:pathLst>
              <a:path h="2900067" w="3584352">
                <a:moveTo>
                  <a:pt x="0" y="0"/>
                </a:moveTo>
                <a:lnTo>
                  <a:pt x="3584352" y="0"/>
                </a:lnTo>
                <a:lnTo>
                  <a:pt x="3584352" y="2900067"/>
                </a:lnTo>
                <a:lnTo>
                  <a:pt x="0" y="29000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7199409">
            <a:off x="6781313" y="9552142"/>
            <a:ext cx="5506423" cy="4114800"/>
          </a:xfrm>
          <a:custGeom>
            <a:avLst/>
            <a:gdLst/>
            <a:ahLst/>
            <a:cxnLst/>
            <a:rect r="r" b="b" t="t" l="l"/>
            <a:pathLst>
              <a:path h="4114800" w="5506423">
                <a:moveTo>
                  <a:pt x="0" y="0"/>
                </a:moveTo>
                <a:lnTo>
                  <a:pt x="5506424" y="0"/>
                </a:lnTo>
                <a:lnTo>
                  <a:pt x="550642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6" id="16"/>
          <p:cNvSpPr txBox="true"/>
          <p:nvPr/>
        </p:nvSpPr>
        <p:spPr>
          <a:xfrm rot="0">
            <a:off x="7387659" y="3317734"/>
            <a:ext cx="6361827" cy="655955"/>
          </a:xfrm>
          <a:prstGeom prst="rect">
            <a:avLst/>
          </a:prstGeom>
        </p:spPr>
        <p:txBody>
          <a:bodyPr anchor="t" rtlCol="false" tIns="0" lIns="0" bIns="0" rIns="0">
            <a:spAutoFit/>
          </a:bodyPr>
          <a:lstStyle/>
          <a:p>
            <a:pPr algn="l">
              <a:lnSpc>
                <a:spcPts val="5320"/>
              </a:lnSpc>
            </a:pPr>
            <a:r>
              <a:rPr lang="en-US" sz="3800" b="true">
                <a:solidFill>
                  <a:srgbClr val="330E04"/>
                </a:solidFill>
                <a:latin typeface="Aristotelica Pro Bold"/>
                <a:ea typeface="Aristotelica Pro Bold"/>
                <a:cs typeface="Aristotelica Pro Bold"/>
                <a:sym typeface="Aristotelica Pro Bold"/>
              </a:rPr>
              <a:t>Adeline Palmerston</a:t>
            </a:r>
          </a:p>
        </p:txBody>
      </p:sp>
      <p:sp>
        <p:nvSpPr>
          <p:cNvPr name="TextBox 17" id="17"/>
          <p:cNvSpPr txBox="true"/>
          <p:nvPr/>
        </p:nvSpPr>
        <p:spPr>
          <a:xfrm rot="0">
            <a:off x="7387659" y="4287685"/>
            <a:ext cx="6361827" cy="655955"/>
          </a:xfrm>
          <a:prstGeom prst="rect">
            <a:avLst/>
          </a:prstGeom>
        </p:spPr>
        <p:txBody>
          <a:bodyPr anchor="t" rtlCol="false" tIns="0" lIns="0" bIns="0" rIns="0">
            <a:spAutoFit/>
          </a:bodyPr>
          <a:lstStyle/>
          <a:p>
            <a:pPr algn="l">
              <a:lnSpc>
                <a:spcPts val="5320"/>
              </a:lnSpc>
            </a:pPr>
            <a:r>
              <a:rPr lang="en-US" sz="3800" b="true">
                <a:solidFill>
                  <a:srgbClr val="330E04"/>
                </a:solidFill>
                <a:latin typeface="Aristotelica Pro Bold"/>
                <a:ea typeface="Aristotelica Pro Bold"/>
                <a:cs typeface="Aristotelica Pro Bold"/>
                <a:sym typeface="Aristotelica Pro Bold"/>
              </a:rPr>
              <a:t>Hannah Morales</a:t>
            </a:r>
          </a:p>
        </p:txBody>
      </p:sp>
      <p:sp>
        <p:nvSpPr>
          <p:cNvPr name="TextBox 18" id="18"/>
          <p:cNvSpPr txBox="true"/>
          <p:nvPr/>
        </p:nvSpPr>
        <p:spPr>
          <a:xfrm rot="0">
            <a:off x="7387659" y="5257635"/>
            <a:ext cx="6361827" cy="655955"/>
          </a:xfrm>
          <a:prstGeom prst="rect">
            <a:avLst/>
          </a:prstGeom>
        </p:spPr>
        <p:txBody>
          <a:bodyPr anchor="t" rtlCol="false" tIns="0" lIns="0" bIns="0" rIns="0">
            <a:spAutoFit/>
          </a:bodyPr>
          <a:lstStyle/>
          <a:p>
            <a:pPr algn="l">
              <a:lnSpc>
                <a:spcPts val="5320"/>
              </a:lnSpc>
            </a:pPr>
            <a:r>
              <a:rPr lang="en-US" sz="3800" b="true">
                <a:solidFill>
                  <a:srgbClr val="330E04"/>
                </a:solidFill>
                <a:latin typeface="Aristotelica Pro Bold"/>
                <a:ea typeface="Aristotelica Pro Bold"/>
                <a:cs typeface="Aristotelica Pro Bold"/>
                <a:sym typeface="Aristotelica Pro Bold"/>
              </a:rPr>
              <a:t>Sacha Dubois</a:t>
            </a:r>
          </a:p>
        </p:txBody>
      </p:sp>
      <p:sp>
        <p:nvSpPr>
          <p:cNvPr name="TextBox 19" id="19"/>
          <p:cNvSpPr txBox="true"/>
          <p:nvPr/>
        </p:nvSpPr>
        <p:spPr>
          <a:xfrm rot="0">
            <a:off x="7387659" y="6227586"/>
            <a:ext cx="6361827" cy="655955"/>
          </a:xfrm>
          <a:prstGeom prst="rect">
            <a:avLst/>
          </a:prstGeom>
        </p:spPr>
        <p:txBody>
          <a:bodyPr anchor="t" rtlCol="false" tIns="0" lIns="0" bIns="0" rIns="0">
            <a:spAutoFit/>
          </a:bodyPr>
          <a:lstStyle/>
          <a:p>
            <a:pPr algn="l">
              <a:lnSpc>
                <a:spcPts val="5320"/>
              </a:lnSpc>
            </a:pPr>
            <a:r>
              <a:rPr lang="en-US" sz="3800" b="true">
                <a:solidFill>
                  <a:srgbClr val="330E04"/>
                </a:solidFill>
                <a:latin typeface="Aristotelica Pro Bold"/>
                <a:ea typeface="Aristotelica Pro Bold"/>
                <a:cs typeface="Aristotelica Pro Bold"/>
                <a:sym typeface="Aristotelica Pro Bold"/>
              </a:rPr>
              <a:t>Yael Amari</a:t>
            </a:r>
          </a:p>
        </p:txBody>
      </p:sp>
      <p:sp>
        <p:nvSpPr>
          <p:cNvPr name="Freeform 20" id="20"/>
          <p:cNvSpPr/>
          <p:nvPr/>
        </p:nvSpPr>
        <p:spPr>
          <a:xfrm flipH="false" flipV="false" rot="0">
            <a:off x="6240243" y="3433054"/>
            <a:ext cx="599825" cy="599825"/>
          </a:xfrm>
          <a:custGeom>
            <a:avLst/>
            <a:gdLst/>
            <a:ahLst/>
            <a:cxnLst/>
            <a:rect r="r" b="b" t="t" l="l"/>
            <a:pathLst>
              <a:path h="599825" w="599825">
                <a:moveTo>
                  <a:pt x="0" y="0"/>
                </a:moveTo>
                <a:lnTo>
                  <a:pt x="599825" y="0"/>
                </a:lnTo>
                <a:lnTo>
                  <a:pt x="599825" y="599825"/>
                </a:lnTo>
                <a:lnTo>
                  <a:pt x="0" y="5998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1" id="21"/>
          <p:cNvSpPr/>
          <p:nvPr/>
        </p:nvSpPr>
        <p:spPr>
          <a:xfrm flipH="false" flipV="false" rot="0">
            <a:off x="6240243" y="4373410"/>
            <a:ext cx="599825" cy="599825"/>
          </a:xfrm>
          <a:custGeom>
            <a:avLst/>
            <a:gdLst/>
            <a:ahLst/>
            <a:cxnLst/>
            <a:rect r="r" b="b" t="t" l="l"/>
            <a:pathLst>
              <a:path h="599825" w="599825">
                <a:moveTo>
                  <a:pt x="0" y="0"/>
                </a:moveTo>
                <a:lnTo>
                  <a:pt x="599825" y="0"/>
                </a:lnTo>
                <a:lnTo>
                  <a:pt x="599825" y="599825"/>
                </a:lnTo>
                <a:lnTo>
                  <a:pt x="0" y="5998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6240243" y="5313765"/>
            <a:ext cx="599825" cy="599825"/>
          </a:xfrm>
          <a:custGeom>
            <a:avLst/>
            <a:gdLst/>
            <a:ahLst/>
            <a:cxnLst/>
            <a:rect r="r" b="b" t="t" l="l"/>
            <a:pathLst>
              <a:path h="599825" w="599825">
                <a:moveTo>
                  <a:pt x="0" y="0"/>
                </a:moveTo>
                <a:lnTo>
                  <a:pt x="599825" y="0"/>
                </a:lnTo>
                <a:lnTo>
                  <a:pt x="599825" y="599825"/>
                </a:lnTo>
                <a:lnTo>
                  <a:pt x="0" y="5998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3" id="23"/>
          <p:cNvSpPr/>
          <p:nvPr/>
        </p:nvSpPr>
        <p:spPr>
          <a:xfrm flipH="false" flipV="false" rot="0">
            <a:off x="6240243" y="6254121"/>
            <a:ext cx="599825" cy="599825"/>
          </a:xfrm>
          <a:custGeom>
            <a:avLst/>
            <a:gdLst/>
            <a:ahLst/>
            <a:cxnLst/>
            <a:rect r="r" b="b" t="t" l="l"/>
            <a:pathLst>
              <a:path h="599825" w="599825">
                <a:moveTo>
                  <a:pt x="0" y="0"/>
                </a:moveTo>
                <a:lnTo>
                  <a:pt x="599825" y="0"/>
                </a:lnTo>
                <a:lnTo>
                  <a:pt x="599825" y="599825"/>
                </a:lnTo>
                <a:lnTo>
                  <a:pt x="0" y="5998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66" r="0" b="-14666"/>
            </a:stretch>
          </a:blipFill>
        </p:spPr>
      </p:sp>
      <p:sp>
        <p:nvSpPr>
          <p:cNvPr name="Freeform 3" id="3"/>
          <p:cNvSpPr/>
          <p:nvPr/>
        </p:nvSpPr>
        <p:spPr>
          <a:xfrm flipH="false" flipV="false" rot="0">
            <a:off x="1028700" y="5007111"/>
            <a:ext cx="16230600" cy="4778696"/>
          </a:xfrm>
          <a:custGeom>
            <a:avLst/>
            <a:gdLst/>
            <a:ahLst/>
            <a:cxnLst/>
            <a:rect r="r" b="b" t="t" l="l"/>
            <a:pathLst>
              <a:path h="4778696" w="16230600">
                <a:moveTo>
                  <a:pt x="0" y="0"/>
                </a:moveTo>
                <a:lnTo>
                  <a:pt x="16230600" y="0"/>
                </a:lnTo>
                <a:lnTo>
                  <a:pt x="16230600" y="4778695"/>
                </a:lnTo>
                <a:lnTo>
                  <a:pt x="0" y="47786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028700"/>
            <a:ext cx="16230600" cy="4114800"/>
            <a:chOff x="0" y="0"/>
            <a:chExt cx="4274726" cy="1083733"/>
          </a:xfrm>
        </p:grpSpPr>
        <p:sp>
          <p:nvSpPr>
            <p:cNvPr name="Freeform 5" id="5"/>
            <p:cNvSpPr/>
            <p:nvPr/>
          </p:nvSpPr>
          <p:spPr>
            <a:xfrm flipH="false" flipV="false" rot="0">
              <a:off x="0" y="0"/>
              <a:ext cx="4274726" cy="1083733"/>
            </a:xfrm>
            <a:custGeom>
              <a:avLst/>
              <a:gdLst/>
              <a:ahLst/>
              <a:cxnLst/>
              <a:rect r="r" b="b" t="t" l="l"/>
              <a:pathLst>
                <a:path h="1083733" w="4274726">
                  <a:moveTo>
                    <a:pt x="0" y="0"/>
                  </a:moveTo>
                  <a:lnTo>
                    <a:pt x="4274726" y="0"/>
                  </a:lnTo>
                  <a:lnTo>
                    <a:pt x="4274726" y="1083733"/>
                  </a:lnTo>
                  <a:lnTo>
                    <a:pt x="0" y="1083733"/>
                  </a:lnTo>
                  <a:close/>
                </a:path>
              </a:pathLst>
            </a:custGeom>
            <a:solidFill>
              <a:srgbClr val="F1E4CA"/>
            </a:solidFill>
          </p:spPr>
        </p:sp>
        <p:sp>
          <p:nvSpPr>
            <p:cNvPr name="TextBox 6" id="6"/>
            <p:cNvSpPr txBox="true"/>
            <p:nvPr/>
          </p:nvSpPr>
          <p:spPr>
            <a:xfrm>
              <a:off x="0" y="-47625"/>
              <a:ext cx="4274726" cy="11313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5">
              <a:alphaModFix amt="35000"/>
            </a:blip>
            <a:stretch>
              <a:fillRect l="0" t="-19027" r="0" b="-19027"/>
            </a:stretch>
          </a:blipFill>
        </p:spPr>
      </p:sp>
      <p:sp>
        <p:nvSpPr>
          <p:cNvPr name="TextBox 8" id="8"/>
          <p:cNvSpPr txBox="true"/>
          <p:nvPr/>
        </p:nvSpPr>
        <p:spPr>
          <a:xfrm rot="0">
            <a:off x="0" y="79375"/>
            <a:ext cx="18288000" cy="1529081"/>
          </a:xfrm>
          <a:prstGeom prst="rect">
            <a:avLst/>
          </a:prstGeom>
        </p:spPr>
        <p:txBody>
          <a:bodyPr anchor="t" rtlCol="false" tIns="0" lIns="0" bIns="0" rIns="0">
            <a:spAutoFit/>
          </a:bodyPr>
          <a:lstStyle/>
          <a:p>
            <a:pPr algn="ctr">
              <a:lnSpc>
                <a:spcPts val="12319"/>
              </a:lnSpc>
            </a:pPr>
            <a:r>
              <a:rPr lang="en-US" sz="8799">
                <a:solidFill>
                  <a:srgbClr val="E1C79D"/>
                </a:solidFill>
                <a:latin typeface="Bobby Jones Soft"/>
                <a:ea typeface="Bobby Jones Soft"/>
                <a:cs typeface="Bobby Jones Soft"/>
                <a:sym typeface="Bobby Jones Soft"/>
              </a:rPr>
              <a:t>introduction</a:t>
            </a:r>
          </a:p>
        </p:txBody>
      </p:sp>
      <p:sp>
        <p:nvSpPr>
          <p:cNvPr name="Freeform 9" id="9"/>
          <p:cNvSpPr/>
          <p:nvPr/>
        </p:nvSpPr>
        <p:spPr>
          <a:xfrm flipH="false" flipV="false" rot="2090202">
            <a:off x="16188870" y="1067164"/>
            <a:ext cx="1489442" cy="565988"/>
          </a:xfrm>
          <a:custGeom>
            <a:avLst/>
            <a:gdLst/>
            <a:ahLst/>
            <a:cxnLst/>
            <a:rect r="r" b="b" t="t" l="l"/>
            <a:pathLst>
              <a:path h="565988" w="1489442">
                <a:moveTo>
                  <a:pt x="0" y="0"/>
                </a:moveTo>
                <a:lnTo>
                  <a:pt x="1489442" y="0"/>
                </a:lnTo>
                <a:lnTo>
                  <a:pt x="1489442" y="565987"/>
                </a:lnTo>
                <a:lnTo>
                  <a:pt x="0" y="565987"/>
                </a:lnTo>
                <a:lnTo>
                  <a:pt x="0" y="0"/>
                </a:lnTo>
                <a:close/>
              </a:path>
            </a:pathLst>
          </a:custGeom>
          <a:blipFill>
            <a:blip r:embed="rId6"/>
            <a:stretch>
              <a:fillRect l="0" t="0" r="0" b="0"/>
            </a:stretch>
          </a:blipFill>
        </p:spPr>
      </p:sp>
      <p:sp>
        <p:nvSpPr>
          <p:cNvPr name="Freeform 10" id="10"/>
          <p:cNvSpPr/>
          <p:nvPr/>
        </p:nvSpPr>
        <p:spPr>
          <a:xfrm flipH="false" flipV="false" rot="-10267570">
            <a:off x="14032130" y="-690228"/>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2141916">
            <a:off x="605711" y="1084178"/>
            <a:ext cx="1489442" cy="565988"/>
          </a:xfrm>
          <a:custGeom>
            <a:avLst/>
            <a:gdLst/>
            <a:ahLst/>
            <a:cxnLst/>
            <a:rect r="r" b="b" t="t" l="l"/>
            <a:pathLst>
              <a:path h="565988" w="1489442">
                <a:moveTo>
                  <a:pt x="0" y="0"/>
                </a:moveTo>
                <a:lnTo>
                  <a:pt x="1489441" y="0"/>
                </a:lnTo>
                <a:lnTo>
                  <a:pt x="1489441" y="565988"/>
                </a:lnTo>
                <a:lnTo>
                  <a:pt x="0" y="565988"/>
                </a:lnTo>
                <a:lnTo>
                  <a:pt x="0" y="0"/>
                </a:lnTo>
                <a:close/>
              </a:path>
            </a:pathLst>
          </a:custGeom>
          <a:blipFill>
            <a:blip r:embed="rId6"/>
            <a:stretch>
              <a:fillRect l="0" t="0" r="0" b="0"/>
            </a:stretch>
          </a:blipFill>
        </p:spPr>
      </p:sp>
      <p:sp>
        <p:nvSpPr>
          <p:cNvPr name="Freeform 12" id="12"/>
          <p:cNvSpPr/>
          <p:nvPr/>
        </p:nvSpPr>
        <p:spPr>
          <a:xfrm flipH="false" flipV="false" rot="0">
            <a:off x="-1646047" y="0"/>
            <a:ext cx="3766398" cy="3485630"/>
          </a:xfrm>
          <a:custGeom>
            <a:avLst/>
            <a:gdLst/>
            <a:ahLst/>
            <a:cxnLst/>
            <a:rect r="r" b="b" t="t" l="l"/>
            <a:pathLst>
              <a:path h="3485630" w="3766398">
                <a:moveTo>
                  <a:pt x="0" y="0"/>
                </a:moveTo>
                <a:lnTo>
                  <a:pt x="3766398" y="0"/>
                </a:lnTo>
                <a:lnTo>
                  <a:pt x="3766398" y="3485630"/>
                </a:lnTo>
                <a:lnTo>
                  <a:pt x="0" y="34856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0" y="7405983"/>
            <a:ext cx="2700863" cy="2906758"/>
          </a:xfrm>
          <a:custGeom>
            <a:avLst/>
            <a:gdLst/>
            <a:ahLst/>
            <a:cxnLst/>
            <a:rect r="r" b="b" t="t" l="l"/>
            <a:pathLst>
              <a:path h="2906758" w="2700863">
                <a:moveTo>
                  <a:pt x="0" y="0"/>
                </a:moveTo>
                <a:lnTo>
                  <a:pt x="2700863" y="0"/>
                </a:lnTo>
                <a:lnTo>
                  <a:pt x="2700863" y="2906759"/>
                </a:lnTo>
                <a:lnTo>
                  <a:pt x="0" y="2906759"/>
                </a:lnTo>
                <a:lnTo>
                  <a:pt x="0" y="0"/>
                </a:lnTo>
                <a:close/>
              </a:path>
            </a:pathLst>
          </a:custGeom>
          <a:blipFill>
            <a:blip r:embed="rId11"/>
            <a:stretch>
              <a:fillRect l="0" t="0" r="0" b="0"/>
            </a:stretch>
          </a:blipFill>
        </p:spPr>
      </p:sp>
      <p:sp>
        <p:nvSpPr>
          <p:cNvPr name="Freeform 14" id="14"/>
          <p:cNvSpPr/>
          <p:nvPr/>
        </p:nvSpPr>
        <p:spPr>
          <a:xfrm flipH="false" flipV="false" rot="0">
            <a:off x="14703648" y="7396458"/>
            <a:ext cx="3584352" cy="2900067"/>
          </a:xfrm>
          <a:custGeom>
            <a:avLst/>
            <a:gdLst/>
            <a:ahLst/>
            <a:cxnLst/>
            <a:rect r="r" b="b" t="t" l="l"/>
            <a:pathLst>
              <a:path h="2900067" w="3584352">
                <a:moveTo>
                  <a:pt x="0" y="0"/>
                </a:moveTo>
                <a:lnTo>
                  <a:pt x="3584352" y="0"/>
                </a:lnTo>
                <a:lnTo>
                  <a:pt x="3584352" y="2900067"/>
                </a:lnTo>
                <a:lnTo>
                  <a:pt x="0" y="29000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7199409">
            <a:off x="6781313" y="9552142"/>
            <a:ext cx="5506423" cy="4114800"/>
          </a:xfrm>
          <a:custGeom>
            <a:avLst/>
            <a:gdLst/>
            <a:ahLst/>
            <a:cxnLst/>
            <a:rect r="r" b="b" t="t" l="l"/>
            <a:pathLst>
              <a:path h="4114800" w="5506423">
                <a:moveTo>
                  <a:pt x="0" y="0"/>
                </a:moveTo>
                <a:lnTo>
                  <a:pt x="5506424" y="0"/>
                </a:lnTo>
                <a:lnTo>
                  <a:pt x="550642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6" id="16"/>
          <p:cNvSpPr txBox="true"/>
          <p:nvPr/>
        </p:nvSpPr>
        <p:spPr>
          <a:xfrm rot="0">
            <a:off x="2509246" y="2286000"/>
            <a:ext cx="13269508" cy="26574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Suspendisse ac vulputate leo. </a:t>
            </a:r>
          </a:p>
        </p:txBody>
      </p:sp>
      <p:sp>
        <p:nvSpPr>
          <p:cNvPr name="TextBox 17" id="17"/>
          <p:cNvSpPr txBox="true"/>
          <p:nvPr/>
        </p:nvSpPr>
        <p:spPr>
          <a:xfrm rot="0">
            <a:off x="2509246" y="5276850"/>
            <a:ext cx="13269508" cy="26574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Suspendisse ac vulputate leo.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66" r="0" b="-14666"/>
            </a:stretch>
          </a:blipFill>
        </p:spPr>
      </p:sp>
      <p:sp>
        <p:nvSpPr>
          <p:cNvPr name="Freeform 3" id="3"/>
          <p:cNvSpPr/>
          <p:nvPr/>
        </p:nvSpPr>
        <p:spPr>
          <a:xfrm flipH="false" flipV="false" rot="0">
            <a:off x="1028700" y="5007111"/>
            <a:ext cx="16230600" cy="4778696"/>
          </a:xfrm>
          <a:custGeom>
            <a:avLst/>
            <a:gdLst/>
            <a:ahLst/>
            <a:cxnLst/>
            <a:rect r="r" b="b" t="t" l="l"/>
            <a:pathLst>
              <a:path h="4778696" w="16230600">
                <a:moveTo>
                  <a:pt x="0" y="0"/>
                </a:moveTo>
                <a:lnTo>
                  <a:pt x="16230600" y="0"/>
                </a:lnTo>
                <a:lnTo>
                  <a:pt x="16230600" y="4778695"/>
                </a:lnTo>
                <a:lnTo>
                  <a:pt x="0" y="47786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028700"/>
            <a:ext cx="16230600" cy="4114800"/>
            <a:chOff x="0" y="0"/>
            <a:chExt cx="4274726" cy="1083733"/>
          </a:xfrm>
        </p:grpSpPr>
        <p:sp>
          <p:nvSpPr>
            <p:cNvPr name="Freeform 5" id="5"/>
            <p:cNvSpPr/>
            <p:nvPr/>
          </p:nvSpPr>
          <p:spPr>
            <a:xfrm flipH="false" flipV="false" rot="0">
              <a:off x="0" y="0"/>
              <a:ext cx="4274726" cy="1083733"/>
            </a:xfrm>
            <a:custGeom>
              <a:avLst/>
              <a:gdLst/>
              <a:ahLst/>
              <a:cxnLst/>
              <a:rect r="r" b="b" t="t" l="l"/>
              <a:pathLst>
                <a:path h="1083733" w="4274726">
                  <a:moveTo>
                    <a:pt x="0" y="0"/>
                  </a:moveTo>
                  <a:lnTo>
                    <a:pt x="4274726" y="0"/>
                  </a:lnTo>
                  <a:lnTo>
                    <a:pt x="4274726" y="1083733"/>
                  </a:lnTo>
                  <a:lnTo>
                    <a:pt x="0" y="1083733"/>
                  </a:lnTo>
                  <a:close/>
                </a:path>
              </a:pathLst>
            </a:custGeom>
            <a:solidFill>
              <a:srgbClr val="F1E4CA"/>
            </a:solidFill>
          </p:spPr>
        </p:sp>
        <p:sp>
          <p:nvSpPr>
            <p:cNvPr name="TextBox 6" id="6"/>
            <p:cNvSpPr txBox="true"/>
            <p:nvPr/>
          </p:nvSpPr>
          <p:spPr>
            <a:xfrm>
              <a:off x="0" y="-47625"/>
              <a:ext cx="4274726" cy="11313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5">
              <a:alphaModFix amt="35000"/>
            </a:blip>
            <a:stretch>
              <a:fillRect l="0" t="-19027" r="0" b="-19027"/>
            </a:stretch>
          </a:blipFill>
        </p:spPr>
      </p:sp>
      <p:sp>
        <p:nvSpPr>
          <p:cNvPr name="TextBox 8" id="8"/>
          <p:cNvSpPr txBox="true"/>
          <p:nvPr/>
        </p:nvSpPr>
        <p:spPr>
          <a:xfrm rot="0">
            <a:off x="0" y="79375"/>
            <a:ext cx="18288000" cy="1529081"/>
          </a:xfrm>
          <a:prstGeom prst="rect">
            <a:avLst/>
          </a:prstGeom>
        </p:spPr>
        <p:txBody>
          <a:bodyPr anchor="t" rtlCol="false" tIns="0" lIns="0" bIns="0" rIns="0">
            <a:spAutoFit/>
          </a:bodyPr>
          <a:lstStyle/>
          <a:p>
            <a:pPr algn="ctr">
              <a:lnSpc>
                <a:spcPts val="12319"/>
              </a:lnSpc>
            </a:pPr>
            <a:r>
              <a:rPr lang="en-US" sz="8799">
                <a:solidFill>
                  <a:srgbClr val="E1C79D"/>
                </a:solidFill>
                <a:latin typeface="Bobby Jones Soft"/>
                <a:ea typeface="Bobby Jones Soft"/>
                <a:cs typeface="Bobby Jones Soft"/>
                <a:sym typeface="Bobby Jones Soft"/>
              </a:rPr>
              <a:t>problems</a:t>
            </a:r>
          </a:p>
        </p:txBody>
      </p:sp>
      <p:sp>
        <p:nvSpPr>
          <p:cNvPr name="Freeform 9" id="9"/>
          <p:cNvSpPr/>
          <p:nvPr/>
        </p:nvSpPr>
        <p:spPr>
          <a:xfrm flipH="false" flipV="false" rot="2090202">
            <a:off x="16188870" y="1067164"/>
            <a:ext cx="1489442" cy="565988"/>
          </a:xfrm>
          <a:custGeom>
            <a:avLst/>
            <a:gdLst/>
            <a:ahLst/>
            <a:cxnLst/>
            <a:rect r="r" b="b" t="t" l="l"/>
            <a:pathLst>
              <a:path h="565988" w="1489442">
                <a:moveTo>
                  <a:pt x="0" y="0"/>
                </a:moveTo>
                <a:lnTo>
                  <a:pt x="1489442" y="0"/>
                </a:lnTo>
                <a:lnTo>
                  <a:pt x="1489442" y="565987"/>
                </a:lnTo>
                <a:lnTo>
                  <a:pt x="0" y="565987"/>
                </a:lnTo>
                <a:lnTo>
                  <a:pt x="0" y="0"/>
                </a:lnTo>
                <a:close/>
              </a:path>
            </a:pathLst>
          </a:custGeom>
          <a:blipFill>
            <a:blip r:embed="rId6"/>
            <a:stretch>
              <a:fillRect l="0" t="0" r="0" b="0"/>
            </a:stretch>
          </a:blipFill>
        </p:spPr>
      </p:sp>
      <p:sp>
        <p:nvSpPr>
          <p:cNvPr name="Freeform 10" id="10"/>
          <p:cNvSpPr/>
          <p:nvPr/>
        </p:nvSpPr>
        <p:spPr>
          <a:xfrm flipH="false" flipV="false" rot="-10267570">
            <a:off x="14032130" y="-690228"/>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2141916">
            <a:off x="605711" y="1084178"/>
            <a:ext cx="1489442" cy="565988"/>
          </a:xfrm>
          <a:custGeom>
            <a:avLst/>
            <a:gdLst/>
            <a:ahLst/>
            <a:cxnLst/>
            <a:rect r="r" b="b" t="t" l="l"/>
            <a:pathLst>
              <a:path h="565988" w="1489442">
                <a:moveTo>
                  <a:pt x="0" y="0"/>
                </a:moveTo>
                <a:lnTo>
                  <a:pt x="1489441" y="0"/>
                </a:lnTo>
                <a:lnTo>
                  <a:pt x="1489441" y="565988"/>
                </a:lnTo>
                <a:lnTo>
                  <a:pt x="0" y="565988"/>
                </a:lnTo>
                <a:lnTo>
                  <a:pt x="0" y="0"/>
                </a:lnTo>
                <a:close/>
              </a:path>
            </a:pathLst>
          </a:custGeom>
          <a:blipFill>
            <a:blip r:embed="rId6"/>
            <a:stretch>
              <a:fillRect l="0" t="0" r="0" b="0"/>
            </a:stretch>
          </a:blipFill>
        </p:spPr>
      </p:sp>
      <p:sp>
        <p:nvSpPr>
          <p:cNvPr name="Freeform 12" id="12"/>
          <p:cNvSpPr/>
          <p:nvPr/>
        </p:nvSpPr>
        <p:spPr>
          <a:xfrm flipH="false" flipV="false" rot="0">
            <a:off x="-1646047" y="0"/>
            <a:ext cx="3766398" cy="3485630"/>
          </a:xfrm>
          <a:custGeom>
            <a:avLst/>
            <a:gdLst/>
            <a:ahLst/>
            <a:cxnLst/>
            <a:rect r="r" b="b" t="t" l="l"/>
            <a:pathLst>
              <a:path h="3485630" w="3766398">
                <a:moveTo>
                  <a:pt x="0" y="0"/>
                </a:moveTo>
                <a:lnTo>
                  <a:pt x="3766398" y="0"/>
                </a:lnTo>
                <a:lnTo>
                  <a:pt x="3766398" y="3485630"/>
                </a:lnTo>
                <a:lnTo>
                  <a:pt x="0" y="34856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0" y="7405983"/>
            <a:ext cx="2700863" cy="2906758"/>
          </a:xfrm>
          <a:custGeom>
            <a:avLst/>
            <a:gdLst/>
            <a:ahLst/>
            <a:cxnLst/>
            <a:rect r="r" b="b" t="t" l="l"/>
            <a:pathLst>
              <a:path h="2906758" w="2700863">
                <a:moveTo>
                  <a:pt x="0" y="0"/>
                </a:moveTo>
                <a:lnTo>
                  <a:pt x="2700863" y="0"/>
                </a:lnTo>
                <a:lnTo>
                  <a:pt x="2700863" y="2906759"/>
                </a:lnTo>
                <a:lnTo>
                  <a:pt x="0" y="2906759"/>
                </a:lnTo>
                <a:lnTo>
                  <a:pt x="0" y="0"/>
                </a:lnTo>
                <a:close/>
              </a:path>
            </a:pathLst>
          </a:custGeom>
          <a:blipFill>
            <a:blip r:embed="rId11"/>
            <a:stretch>
              <a:fillRect l="0" t="0" r="0" b="0"/>
            </a:stretch>
          </a:blipFill>
        </p:spPr>
      </p:sp>
      <p:sp>
        <p:nvSpPr>
          <p:cNvPr name="Freeform 14" id="14"/>
          <p:cNvSpPr/>
          <p:nvPr/>
        </p:nvSpPr>
        <p:spPr>
          <a:xfrm flipH="false" flipV="false" rot="0">
            <a:off x="14703648" y="7396458"/>
            <a:ext cx="3584352" cy="2900067"/>
          </a:xfrm>
          <a:custGeom>
            <a:avLst/>
            <a:gdLst/>
            <a:ahLst/>
            <a:cxnLst/>
            <a:rect r="r" b="b" t="t" l="l"/>
            <a:pathLst>
              <a:path h="2900067" w="3584352">
                <a:moveTo>
                  <a:pt x="0" y="0"/>
                </a:moveTo>
                <a:lnTo>
                  <a:pt x="3584352" y="0"/>
                </a:lnTo>
                <a:lnTo>
                  <a:pt x="3584352" y="2900067"/>
                </a:lnTo>
                <a:lnTo>
                  <a:pt x="0" y="29000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7199409">
            <a:off x="6781313" y="9552142"/>
            <a:ext cx="5506423" cy="4114800"/>
          </a:xfrm>
          <a:custGeom>
            <a:avLst/>
            <a:gdLst/>
            <a:ahLst/>
            <a:cxnLst/>
            <a:rect r="r" b="b" t="t" l="l"/>
            <a:pathLst>
              <a:path h="4114800" w="5506423">
                <a:moveTo>
                  <a:pt x="0" y="0"/>
                </a:moveTo>
                <a:lnTo>
                  <a:pt x="5506424" y="0"/>
                </a:lnTo>
                <a:lnTo>
                  <a:pt x="550642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6" id="16"/>
          <p:cNvSpPr txBox="true"/>
          <p:nvPr/>
        </p:nvSpPr>
        <p:spPr>
          <a:xfrm rot="0">
            <a:off x="3162010" y="2359119"/>
            <a:ext cx="12855795" cy="21240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 Morbi et malesuada purus. Phasellus a lacus sit amet urna tempor sollicitudin. </a:t>
            </a:r>
          </a:p>
        </p:txBody>
      </p:sp>
      <p:sp>
        <p:nvSpPr>
          <p:cNvPr name="TextBox 17" id="17"/>
          <p:cNvSpPr txBox="true"/>
          <p:nvPr/>
        </p:nvSpPr>
        <p:spPr>
          <a:xfrm rot="0">
            <a:off x="1551813" y="2001613"/>
            <a:ext cx="1610197" cy="1529081"/>
          </a:xfrm>
          <a:prstGeom prst="rect">
            <a:avLst/>
          </a:prstGeom>
        </p:spPr>
        <p:txBody>
          <a:bodyPr anchor="t" rtlCol="false" tIns="0" lIns="0" bIns="0" rIns="0">
            <a:spAutoFit/>
          </a:bodyPr>
          <a:lstStyle/>
          <a:p>
            <a:pPr algn="ctr">
              <a:lnSpc>
                <a:spcPts val="12319"/>
              </a:lnSpc>
            </a:pPr>
            <a:r>
              <a:rPr lang="en-US" sz="8799">
                <a:solidFill>
                  <a:srgbClr val="E1C79D"/>
                </a:solidFill>
                <a:latin typeface="Bobby Jones Soft"/>
                <a:ea typeface="Bobby Jones Soft"/>
                <a:cs typeface="Bobby Jones Soft"/>
                <a:sym typeface="Bobby Jones Soft"/>
              </a:rPr>
              <a:t>1</a:t>
            </a:r>
          </a:p>
        </p:txBody>
      </p:sp>
      <p:sp>
        <p:nvSpPr>
          <p:cNvPr name="TextBox 18" id="18"/>
          <p:cNvSpPr txBox="true"/>
          <p:nvPr/>
        </p:nvSpPr>
        <p:spPr>
          <a:xfrm rot="0">
            <a:off x="3162010" y="5111822"/>
            <a:ext cx="12855795" cy="21240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 Morbi et malesuada purus. Phasellus a lacus sit amet urna tempor sollicitudin. </a:t>
            </a:r>
          </a:p>
        </p:txBody>
      </p:sp>
      <p:sp>
        <p:nvSpPr>
          <p:cNvPr name="TextBox 19" id="19"/>
          <p:cNvSpPr txBox="true"/>
          <p:nvPr/>
        </p:nvSpPr>
        <p:spPr>
          <a:xfrm rot="0">
            <a:off x="1551813" y="4754316"/>
            <a:ext cx="1610197" cy="1529081"/>
          </a:xfrm>
          <a:prstGeom prst="rect">
            <a:avLst/>
          </a:prstGeom>
        </p:spPr>
        <p:txBody>
          <a:bodyPr anchor="t" rtlCol="false" tIns="0" lIns="0" bIns="0" rIns="0">
            <a:spAutoFit/>
          </a:bodyPr>
          <a:lstStyle/>
          <a:p>
            <a:pPr algn="ctr">
              <a:lnSpc>
                <a:spcPts val="12319"/>
              </a:lnSpc>
            </a:pPr>
            <a:r>
              <a:rPr lang="en-US" sz="8799">
                <a:solidFill>
                  <a:srgbClr val="E1C79D"/>
                </a:solidFill>
                <a:latin typeface="Bobby Jones Soft"/>
                <a:ea typeface="Bobby Jones Soft"/>
                <a:cs typeface="Bobby Jones Soft"/>
                <a:sym typeface="Bobby Jones Soft"/>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66" r="0" b="-14666"/>
            </a:stretch>
          </a:blipFill>
        </p:spPr>
      </p:sp>
      <p:sp>
        <p:nvSpPr>
          <p:cNvPr name="Freeform 3" id="3"/>
          <p:cNvSpPr/>
          <p:nvPr/>
        </p:nvSpPr>
        <p:spPr>
          <a:xfrm flipH="false" flipV="false" rot="0">
            <a:off x="1028700" y="5007111"/>
            <a:ext cx="16230600" cy="4778696"/>
          </a:xfrm>
          <a:custGeom>
            <a:avLst/>
            <a:gdLst/>
            <a:ahLst/>
            <a:cxnLst/>
            <a:rect r="r" b="b" t="t" l="l"/>
            <a:pathLst>
              <a:path h="4778696" w="16230600">
                <a:moveTo>
                  <a:pt x="0" y="0"/>
                </a:moveTo>
                <a:lnTo>
                  <a:pt x="16230600" y="0"/>
                </a:lnTo>
                <a:lnTo>
                  <a:pt x="16230600" y="4778695"/>
                </a:lnTo>
                <a:lnTo>
                  <a:pt x="0" y="47786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028700"/>
            <a:ext cx="16230600" cy="4114800"/>
            <a:chOff x="0" y="0"/>
            <a:chExt cx="4274726" cy="1083733"/>
          </a:xfrm>
        </p:grpSpPr>
        <p:sp>
          <p:nvSpPr>
            <p:cNvPr name="Freeform 5" id="5"/>
            <p:cNvSpPr/>
            <p:nvPr/>
          </p:nvSpPr>
          <p:spPr>
            <a:xfrm flipH="false" flipV="false" rot="0">
              <a:off x="0" y="0"/>
              <a:ext cx="4274726" cy="1083733"/>
            </a:xfrm>
            <a:custGeom>
              <a:avLst/>
              <a:gdLst/>
              <a:ahLst/>
              <a:cxnLst/>
              <a:rect r="r" b="b" t="t" l="l"/>
              <a:pathLst>
                <a:path h="1083733" w="4274726">
                  <a:moveTo>
                    <a:pt x="0" y="0"/>
                  </a:moveTo>
                  <a:lnTo>
                    <a:pt x="4274726" y="0"/>
                  </a:lnTo>
                  <a:lnTo>
                    <a:pt x="4274726" y="1083733"/>
                  </a:lnTo>
                  <a:lnTo>
                    <a:pt x="0" y="1083733"/>
                  </a:lnTo>
                  <a:close/>
                </a:path>
              </a:pathLst>
            </a:custGeom>
            <a:solidFill>
              <a:srgbClr val="F1E4CA"/>
            </a:solidFill>
          </p:spPr>
        </p:sp>
        <p:sp>
          <p:nvSpPr>
            <p:cNvPr name="TextBox 6" id="6"/>
            <p:cNvSpPr txBox="true"/>
            <p:nvPr/>
          </p:nvSpPr>
          <p:spPr>
            <a:xfrm>
              <a:off x="0" y="-47625"/>
              <a:ext cx="4274726" cy="11313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5">
              <a:alphaModFix amt="35000"/>
            </a:blip>
            <a:stretch>
              <a:fillRect l="0" t="-19027" r="0" b="-19027"/>
            </a:stretch>
          </a:blipFill>
        </p:spPr>
      </p:sp>
      <p:sp>
        <p:nvSpPr>
          <p:cNvPr name="TextBox 8" id="8"/>
          <p:cNvSpPr txBox="true"/>
          <p:nvPr/>
        </p:nvSpPr>
        <p:spPr>
          <a:xfrm rot="0">
            <a:off x="0" y="79375"/>
            <a:ext cx="18288000" cy="1529081"/>
          </a:xfrm>
          <a:prstGeom prst="rect">
            <a:avLst/>
          </a:prstGeom>
        </p:spPr>
        <p:txBody>
          <a:bodyPr anchor="t" rtlCol="false" tIns="0" lIns="0" bIns="0" rIns="0">
            <a:spAutoFit/>
          </a:bodyPr>
          <a:lstStyle/>
          <a:p>
            <a:pPr algn="ctr">
              <a:lnSpc>
                <a:spcPts val="12319"/>
              </a:lnSpc>
            </a:pPr>
            <a:r>
              <a:rPr lang="en-US" sz="8799">
                <a:solidFill>
                  <a:srgbClr val="E1C79D"/>
                </a:solidFill>
                <a:latin typeface="Bobby Jones Soft"/>
                <a:ea typeface="Bobby Jones Soft"/>
                <a:cs typeface="Bobby Jones Soft"/>
                <a:sym typeface="Bobby Jones Soft"/>
              </a:rPr>
              <a:t>goals</a:t>
            </a:r>
          </a:p>
        </p:txBody>
      </p:sp>
      <p:sp>
        <p:nvSpPr>
          <p:cNvPr name="Freeform 9" id="9"/>
          <p:cNvSpPr/>
          <p:nvPr/>
        </p:nvSpPr>
        <p:spPr>
          <a:xfrm flipH="false" flipV="false" rot="2090202">
            <a:off x="16188870" y="1067164"/>
            <a:ext cx="1489442" cy="565988"/>
          </a:xfrm>
          <a:custGeom>
            <a:avLst/>
            <a:gdLst/>
            <a:ahLst/>
            <a:cxnLst/>
            <a:rect r="r" b="b" t="t" l="l"/>
            <a:pathLst>
              <a:path h="565988" w="1489442">
                <a:moveTo>
                  <a:pt x="0" y="0"/>
                </a:moveTo>
                <a:lnTo>
                  <a:pt x="1489442" y="0"/>
                </a:lnTo>
                <a:lnTo>
                  <a:pt x="1489442" y="565987"/>
                </a:lnTo>
                <a:lnTo>
                  <a:pt x="0" y="565987"/>
                </a:lnTo>
                <a:lnTo>
                  <a:pt x="0" y="0"/>
                </a:lnTo>
                <a:close/>
              </a:path>
            </a:pathLst>
          </a:custGeom>
          <a:blipFill>
            <a:blip r:embed="rId6"/>
            <a:stretch>
              <a:fillRect l="0" t="0" r="0" b="0"/>
            </a:stretch>
          </a:blipFill>
        </p:spPr>
      </p:sp>
      <p:sp>
        <p:nvSpPr>
          <p:cNvPr name="Freeform 10" id="10"/>
          <p:cNvSpPr/>
          <p:nvPr/>
        </p:nvSpPr>
        <p:spPr>
          <a:xfrm flipH="false" flipV="false" rot="-10267570">
            <a:off x="14032130" y="-690228"/>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2141916">
            <a:off x="605711" y="1084178"/>
            <a:ext cx="1489442" cy="565988"/>
          </a:xfrm>
          <a:custGeom>
            <a:avLst/>
            <a:gdLst/>
            <a:ahLst/>
            <a:cxnLst/>
            <a:rect r="r" b="b" t="t" l="l"/>
            <a:pathLst>
              <a:path h="565988" w="1489442">
                <a:moveTo>
                  <a:pt x="0" y="0"/>
                </a:moveTo>
                <a:lnTo>
                  <a:pt x="1489441" y="0"/>
                </a:lnTo>
                <a:lnTo>
                  <a:pt x="1489441" y="565988"/>
                </a:lnTo>
                <a:lnTo>
                  <a:pt x="0" y="565988"/>
                </a:lnTo>
                <a:lnTo>
                  <a:pt x="0" y="0"/>
                </a:lnTo>
                <a:close/>
              </a:path>
            </a:pathLst>
          </a:custGeom>
          <a:blipFill>
            <a:blip r:embed="rId6"/>
            <a:stretch>
              <a:fillRect l="0" t="0" r="0" b="0"/>
            </a:stretch>
          </a:blipFill>
        </p:spPr>
      </p:sp>
      <p:sp>
        <p:nvSpPr>
          <p:cNvPr name="Freeform 12" id="12"/>
          <p:cNvSpPr/>
          <p:nvPr/>
        </p:nvSpPr>
        <p:spPr>
          <a:xfrm flipH="false" flipV="false" rot="0">
            <a:off x="-1646047" y="0"/>
            <a:ext cx="3766398" cy="3485630"/>
          </a:xfrm>
          <a:custGeom>
            <a:avLst/>
            <a:gdLst/>
            <a:ahLst/>
            <a:cxnLst/>
            <a:rect r="r" b="b" t="t" l="l"/>
            <a:pathLst>
              <a:path h="3485630" w="3766398">
                <a:moveTo>
                  <a:pt x="0" y="0"/>
                </a:moveTo>
                <a:lnTo>
                  <a:pt x="3766398" y="0"/>
                </a:lnTo>
                <a:lnTo>
                  <a:pt x="3766398" y="3485630"/>
                </a:lnTo>
                <a:lnTo>
                  <a:pt x="0" y="34856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0" y="7405983"/>
            <a:ext cx="2700863" cy="2906758"/>
          </a:xfrm>
          <a:custGeom>
            <a:avLst/>
            <a:gdLst/>
            <a:ahLst/>
            <a:cxnLst/>
            <a:rect r="r" b="b" t="t" l="l"/>
            <a:pathLst>
              <a:path h="2906758" w="2700863">
                <a:moveTo>
                  <a:pt x="0" y="0"/>
                </a:moveTo>
                <a:lnTo>
                  <a:pt x="2700863" y="0"/>
                </a:lnTo>
                <a:lnTo>
                  <a:pt x="2700863" y="2906759"/>
                </a:lnTo>
                <a:lnTo>
                  <a:pt x="0" y="2906759"/>
                </a:lnTo>
                <a:lnTo>
                  <a:pt x="0" y="0"/>
                </a:lnTo>
                <a:close/>
              </a:path>
            </a:pathLst>
          </a:custGeom>
          <a:blipFill>
            <a:blip r:embed="rId11"/>
            <a:stretch>
              <a:fillRect l="0" t="0" r="0" b="0"/>
            </a:stretch>
          </a:blipFill>
        </p:spPr>
      </p:sp>
      <p:sp>
        <p:nvSpPr>
          <p:cNvPr name="Freeform 14" id="14"/>
          <p:cNvSpPr/>
          <p:nvPr/>
        </p:nvSpPr>
        <p:spPr>
          <a:xfrm flipH="false" flipV="false" rot="0">
            <a:off x="14703648" y="7396458"/>
            <a:ext cx="3584352" cy="2900067"/>
          </a:xfrm>
          <a:custGeom>
            <a:avLst/>
            <a:gdLst/>
            <a:ahLst/>
            <a:cxnLst/>
            <a:rect r="r" b="b" t="t" l="l"/>
            <a:pathLst>
              <a:path h="2900067" w="3584352">
                <a:moveTo>
                  <a:pt x="0" y="0"/>
                </a:moveTo>
                <a:lnTo>
                  <a:pt x="3584352" y="0"/>
                </a:lnTo>
                <a:lnTo>
                  <a:pt x="3584352" y="2900067"/>
                </a:lnTo>
                <a:lnTo>
                  <a:pt x="0" y="29000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7199409">
            <a:off x="6781313" y="9552142"/>
            <a:ext cx="5506423" cy="4114800"/>
          </a:xfrm>
          <a:custGeom>
            <a:avLst/>
            <a:gdLst/>
            <a:ahLst/>
            <a:cxnLst/>
            <a:rect r="r" b="b" t="t" l="l"/>
            <a:pathLst>
              <a:path h="4114800" w="5506423">
                <a:moveTo>
                  <a:pt x="0" y="0"/>
                </a:moveTo>
                <a:lnTo>
                  <a:pt x="5506424" y="0"/>
                </a:lnTo>
                <a:lnTo>
                  <a:pt x="550642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6" id="16"/>
          <p:cNvSpPr txBox="true"/>
          <p:nvPr/>
        </p:nvSpPr>
        <p:spPr>
          <a:xfrm rot="0">
            <a:off x="10025711" y="2273278"/>
            <a:ext cx="6138454" cy="47910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a:t>
            </a:r>
          </a:p>
        </p:txBody>
      </p:sp>
      <p:sp>
        <p:nvSpPr>
          <p:cNvPr name="TextBox 17" id="17"/>
          <p:cNvSpPr txBox="true"/>
          <p:nvPr/>
        </p:nvSpPr>
        <p:spPr>
          <a:xfrm rot="0">
            <a:off x="2123836" y="2273278"/>
            <a:ext cx="6138454" cy="47910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a:t>
            </a:r>
          </a:p>
        </p:txBody>
      </p:sp>
      <p:sp>
        <p:nvSpPr>
          <p:cNvPr name="AutoShape 18" id="18"/>
          <p:cNvSpPr/>
          <p:nvPr/>
        </p:nvSpPr>
        <p:spPr>
          <a:xfrm flipH="true">
            <a:off x="9144000" y="2062031"/>
            <a:ext cx="0" cy="5280245"/>
          </a:xfrm>
          <a:prstGeom prst="line">
            <a:avLst/>
          </a:prstGeom>
          <a:ln cap="flat" w="57150">
            <a:solidFill>
              <a:srgbClr val="330E04"/>
            </a:solidFill>
            <a:prstDash val="lgDash"/>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66" r="0" b="-14666"/>
            </a:stretch>
          </a:blipFill>
        </p:spPr>
      </p:sp>
      <p:sp>
        <p:nvSpPr>
          <p:cNvPr name="Freeform 3" id="3"/>
          <p:cNvSpPr/>
          <p:nvPr/>
        </p:nvSpPr>
        <p:spPr>
          <a:xfrm flipH="false" flipV="false" rot="0">
            <a:off x="1028700" y="5007111"/>
            <a:ext cx="16230600" cy="4778696"/>
          </a:xfrm>
          <a:custGeom>
            <a:avLst/>
            <a:gdLst/>
            <a:ahLst/>
            <a:cxnLst/>
            <a:rect r="r" b="b" t="t" l="l"/>
            <a:pathLst>
              <a:path h="4778696" w="16230600">
                <a:moveTo>
                  <a:pt x="0" y="0"/>
                </a:moveTo>
                <a:lnTo>
                  <a:pt x="16230600" y="0"/>
                </a:lnTo>
                <a:lnTo>
                  <a:pt x="16230600" y="4778695"/>
                </a:lnTo>
                <a:lnTo>
                  <a:pt x="0" y="47786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028700"/>
            <a:ext cx="16230600" cy="4114800"/>
            <a:chOff x="0" y="0"/>
            <a:chExt cx="4274726" cy="1083733"/>
          </a:xfrm>
        </p:grpSpPr>
        <p:sp>
          <p:nvSpPr>
            <p:cNvPr name="Freeform 5" id="5"/>
            <p:cNvSpPr/>
            <p:nvPr/>
          </p:nvSpPr>
          <p:spPr>
            <a:xfrm flipH="false" flipV="false" rot="0">
              <a:off x="0" y="0"/>
              <a:ext cx="4274726" cy="1083733"/>
            </a:xfrm>
            <a:custGeom>
              <a:avLst/>
              <a:gdLst/>
              <a:ahLst/>
              <a:cxnLst/>
              <a:rect r="r" b="b" t="t" l="l"/>
              <a:pathLst>
                <a:path h="1083733" w="4274726">
                  <a:moveTo>
                    <a:pt x="0" y="0"/>
                  </a:moveTo>
                  <a:lnTo>
                    <a:pt x="4274726" y="0"/>
                  </a:lnTo>
                  <a:lnTo>
                    <a:pt x="4274726" y="1083733"/>
                  </a:lnTo>
                  <a:lnTo>
                    <a:pt x="0" y="1083733"/>
                  </a:lnTo>
                  <a:close/>
                </a:path>
              </a:pathLst>
            </a:custGeom>
            <a:solidFill>
              <a:srgbClr val="F1E4CA"/>
            </a:solidFill>
          </p:spPr>
        </p:sp>
        <p:sp>
          <p:nvSpPr>
            <p:cNvPr name="TextBox 6" id="6"/>
            <p:cNvSpPr txBox="true"/>
            <p:nvPr/>
          </p:nvSpPr>
          <p:spPr>
            <a:xfrm>
              <a:off x="0" y="-47625"/>
              <a:ext cx="4274726" cy="11313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5">
              <a:alphaModFix amt="35000"/>
            </a:blip>
            <a:stretch>
              <a:fillRect l="0" t="-19027" r="0" b="-19027"/>
            </a:stretch>
          </a:blipFill>
        </p:spPr>
      </p:sp>
      <p:sp>
        <p:nvSpPr>
          <p:cNvPr name="TextBox 8" id="8"/>
          <p:cNvSpPr txBox="true"/>
          <p:nvPr/>
        </p:nvSpPr>
        <p:spPr>
          <a:xfrm rot="0">
            <a:off x="0" y="79375"/>
            <a:ext cx="18288000" cy="1529081"/>
          </a:xfrm>
          <a:prstGeom prst="rect">
            <a:avLst/>
          </a:prstGeom>
        </p:spPr>
        <p:txBody>
          <a:bodyPr anchor="t" rtlCol="false" tIns="0" lIns="0" bIns="0" rIns="0">
            <a:spAutoFit/>
          </a:bodyPr>
          <a:lstStyle/>
          <a:p>
            <a:pPr algn="ctr">
              <a:lnSpc>
                <a:spcPts val="12319"/>
              </a:lnSpc>
            </a:pPr>
            <a:r>
              <a:rPr lang="en-US" sz="8799">
                <a:solidFill>
                  <a:srgbClr val="E1C79D"/>
                </a:solidFill>
                <a:latin typeface="Bobby Jones Soft"/>
                <a:ea typeface="Bobby Jones Soft"/>
                <a:cs typeface="Bobby Jones Soft"/>
                <a:sym typeface="Bobby Jones Soft"/>
              </a:rPr>
              <a:t>result</a:t>
            </a:r>
          </a:p>
        </p:txBody>
      </p:sp>
      <p:sp>
        <p:nvSpPr>
          <p:cNvPr name="Freeform 9" id="9"/>
          <p:cNvSpPr/>
          <p:nvPr/>
        </p:nvSpPr>
        <p:spPr>
          <a:xfrm flipH="false" flipV="false" rot="2090202">
            <a:off x="16188870" y="1067164"/>
            <a:ext cx="1489442" cy="565988"/>
          </a:xfrm>
          <a:custGeom>
            <a:avLst/>
            <a:gdLst/>
            <a:ahLst/>
            <a:cxnLst/>
            <a:rect r="r" b="b" t="t" l="l"/>
            <a:pathLst>
              <a:path h="565988" w="1489442">
                <a:moveTo>
                  <a:pt x="0" y="0"/>
                </a:moveTo>
                <a:lnTo>
                  <a:pt x="1489442" y="0"/>
                </a:lnTo>
                <a:lnTo>
                  <a:pt x="1489442" y="565987"/>
                </a:lnTo>
                <a:lnTo>
                  <a:pt x="0" y="565987"/>
                </a:lnTo>
                <a:lnTo>
                  <a:pt x="0" y="0"/>
                </a:lnTo>
                <a:close/>
              </a:path>
            </a:pathLst>
          </a:custGeom>
          <a:blipFill>
            <a:blip r:embed="rId6"/>
            <a:stretch>
              <a:fillRect l="0" t="0" r="0" b="0"/>
            </a:stretch>
          </a:blipFill>
        </p:spPr>
      </p:sp>
      <p:sp>
        <p:nvSpPr>
          <p:cNvPr name="Freeform 10" id="10"/>
          <p:cNvSpPr/>
          <p:nvPr/>
        </p:nvSpPr>
        <p:spPr>
          <a:xfrm flipH="false" flipV="false" rot="-10267570">
            <a:off x="14032130" y="-690228"/>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2141916">
            <a:off x="605711" y="1084178"/>
            <a:ext cx="1489442" cy="565988"/>
          </a:xfrm>
          <a:custGeom>
            <a:avLst/>
            <a:gdLst/>
            <a:ahLst/>
            <a:cxnLst/>
            <a:rect r="r" b="b" t="t" l="l"/>
            <a:pathLst>
              <a:path h="565988" w="1489442">
                <a:moveTo>
                  <a:pt x="0" y="0"/>
                </a:moveTo>
                <a:lnTo>
                  <a:pt x="1489441" y="0"/>
                </a:lnTo>
                <a:lnTo>
                  <a:pt x="1489441" y="565988"/>
                </a:lnTo>
                <a:lnTo>
                  <a:pt x="0" y="565988"/>
                </a:lnTo>
                <a:lnTo>
                  <a:pt x="0" y="0"/>
                </a:lnTo>
                <a:close/>
              </a:path>
            </a:pathLst>
          </a:custGeom>
          <a:blipFill>
            <a:blip r:embed="rId6"/>
            <a:stretch>
              <a:fillRect l="0" t="0" r="0" b="0"/>
            </a:stretch>
          </a:blipFill>
        </p:spPr>
      </p:sp>
      <p:sp>
        <p:nvSpPr>
          <p:cNvPr name="Freeform 12" id="12"/>
          <p:cNvSpPr/>
          <p:nvPr/>
        </p:nvSpPr>
        <p:spPr>
          <a:xfrm flipH="false" flipV="false" rot="0">
            <a:off x="-1646047" y="0"/>
            <a:ext cx="3766398" cy="3485630"/>
          </a:xfrm>
          <a:custGeom>
            <a:avLst/>
            <a:gdLst/>
            <a:ahLst/>
            <a:cxnLst/>
            <a:rect r="r" b="b" t="t" l="l"/>
            <a:pathLst>
              <a:path h="3485630" w="3766398">
                <a:moveTo>
                  <a:pt x="0" y="0"/>
                </a:moveTo>
                <a:lnTo>
                  <a:pt x="3766398" y="0"/>
                </a:lnTo>
                <a:lnTo>
                  <a:pt x="3766398" y="3485630"/>
                </a:lnTo>
                <a:lnTo>
                  <a:pt x="0" y="34856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0" y="7405983"/>
            <a:ext cx="2700863" cy="2906758"/>
          </a:xfrm>
          <a:custGeom>
            <a:avLst/>
            <a:gdLst/>
            <a:ahLst/>
            <a:cxnLst/>
            <a:rect r="r" b="b" t="t" l="l"/>
            <a:pathLst>
              <a:path h="2906758" w="2700863">
                <a:moveTo>
                  <a:pt x="0" y="0"/>
                </a:moveTo>
                <a:lnTo>
                  <a:pt x="2700863" y="0"/>
                </a:lnTo>
                <a:lnTo>
                  <a:pt x="2700863" y="2906759"/>
                </a:lnTo>
                <a:lnTo>
                  <a:pt x="0" y="2906759"/>
                </a:lnTo>
                <a:lnTo>
                  <a:pt x="0" y="0"/>
                </a:lnTo>
                <a:close/>
              </a:path>
            </a:pathLst>
          </a:custGeom>
          <a:blipFill>
            <a:blip r:embed="rId11"/>
            <a:stretch>
              <a:fillRect l="0" t="0" r="0" b="0"/>
            </a:stretch>
          </a:blipFill>
        </p:spPr>
      </p:sp>
      <p:sp>
        <p:nvSpPr>
          <p:cNvPr name="Freeform 14" id="14"/>
          <p:cNvSpPr/>
          <p:nvPr/>
        </p:nvSpPr>
        <p:spPr>
          <a:xfrm flipH="false" flipV="false" rot="0">
            <a:off x="14703648" y="7396458"/>
            <a:ext cx="3584352" cy="2900067"/>
          </a:xfrm>
          <a:custGeom>
            <a:avLst/>
            <a:gdLst/>
            <a:ahLst/>
            <a:cxnLst/>
            <a:rect r="r" b="b" t="t" l="l"/>
            <a:pathLst>
              <a:path h="2900067" w="3584352">
                <a:moveTo>
                  <a:pt x="0" y="0"/>
                </a:moveTo>
                <a:lnTo>
                  <a:pt x="3584352" y="0"/>
                </a:lnTo>
                <a:lnTo>
                  <a:pt x="3584352" y="2900067"/>
                </a:lnTo>
                <a:lnTo>
                  <a:pt x="0" y="29000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7199409">
            <a:off x="6781313" y="9552142"/>
            <a:ext cx="5506423" cy="4114800"/>
          </a:xfrm>
          <a:custGeom>
            <a:avLst/>
            <a:gdLst/>
            <a:ahLst/>
            <a:cxnLst/>
            <a:rect r="r" b="b" t="t" l="l"/>
            <a:pathLst>
              <a:path h="4114800" w="5506423">
                <a:moveTo>
                  <a:pt x="0" y="0"/>
                </a:moveTo>
                <a:lnTo>
                  <a:pt x="5506424" y="0"/>
                </a:lnTo>
                <a:lnTo>
                  <a:pt x="550642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pic>
        <p:nvPicPr>
          <p:cNvPr name="Picture 16" id="16"/>
          <p:cNvPicPr>
            <a:picLocks noChangeAspect="true"/>
          </p:cNvPicPr>
          <p:nvPr/>
        </p:nvPicPr>
        <p:blipFill>
          <a:blip r:embed="rId16"/>
          <a:stretch>
            <a:fillRect/>
          </a:stretch>
        </p:blipFill>
        <p:spPr>
          <a:xfrm rot="0">
            <a:off x="1722722" y="1974212"/>
            <a:ext cx="5186434" cy="5473913"/>
          </a:xfrm>
          <a:prstGeom prst="rect">
            <a:avLst/>
          </a:prstGeom>
        </p:spPr>
      </p:pic>
      <p:sp>
        <p:nvSpPr>
          <p:cNvPr name="TextBox 17" id="17"/>
          <p:cNvSpPr txBox="true"/>
          <p:nvPr/>
        </p:nvSpPr>
        <p:spPr>
          <a:xfrm rot="0">
            <a:off x="8249246" y="2548994"/>
            <a:ext cx="7859874" cy="42576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Suspendisse ac vulputate leo.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66" r="0" b="-14666"/>
            </a:stretch>
          </a:blipFill>
        </p:spPr>
      </p:sp>
      <p:sp>
        <p:nvSpPr>
          <p:cNvPr name="Freeform 3" id="3"/>
          <p:cNvSpPr/>
          <p:nvPr/>
        </p:nvSpPr>
        <p:spPr>
          <a:xfrm flipH="false" flipV="false" rot="0">
            <a:off x="1028700" y="5007111"/>
            <a:ext cx="16230600" cy="4778696"/>
          </a:xfrm>
          <a:custGeom>
            <a:avLst/>
            <a:gdLst/>
            <a:ahLst/>
            <a:cxnLst/>
            <a:rect r="r" b="b" t="t" l="l"/>
            <a:pathLst>
              <a:path h="4778696" w="16230600">
                <a:moveTo>
                  <a:pt x="0" y="0"/>
                </a:moveTo>
                <a:lnTo>
                  <a:pt x="16230600" y="0"/>
                </a:lnTo>
                <a:lnTo>
                  <a:pt x="16230600" y="4778695"/>
                </a:lnTo>
                <a:lnTo>
                  <a:pt x="0" y="47786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028700"/>
            <a:ext cx="16230600" cy="4114800"/>
            <a:chOff x="0" y="0"/>
            <a:chExt cx="4274726" cy="1083733"/>
          </a:xfrm>
        </p:grpSpPr>
        <p:sp>
          <p:nvSpPr>
            <p:cNvPr name="Freeform 5" id="5"/>
            <p:cNvSpPr/>
            <p:nvPr/>
          </p:nvSpPr>
          <p:spPr>
            <a:xfrm flipH="false" flipV="false" rot="0">
              <a:off x="0" y="0"/>
              <a:ext cx="4274726" cy="1083733"/>
            </a:xfrm>
            <a:custGeom>
              <a:avLst/>
              <a:gdLst/>
              <a:ahLst/>
              <a:cxnLst/>
              <a:rect r="r" b="b" t="t" l="l"/>
              <a:pathLst>
                <a:path h="1083733" w="4274726">
                  <a:moveTo>
                    <a:pt x="0" y="0"/>
                  </a:moveTo>
                  <a:lnTo>
                    <a:pt x="4274726" y="0"/>
                  </a:lnTo>
                  <a:lnTo>
                    <a:pt x="4274726" y="1083733"/>
                  </a:lnTo>
                  <a:lnTo>
                    <a:pt x="0" y="1083733"/>
                  </a:lnTo>
                  <a:close/>
                </a:path>
              </a:pathLst>
            </a:custGeom>
            <a:solidFill>
              <a:srgbClr val="F1E4CA"/>
            </a:solidFill>
          </p:spPr>
        </p:sp>
        <p:sp>
          <p:nvSpPr>
            <p:cNvPr name="TextBox 6" id="6"/>
            <p:cNvSpPr txBox="true"/>
            <p:nvPr/>
          </p:nvSpPr>
          <p:spPr>
            <a:xfrm>
              <a:off x="0" y="-47625"/>
              <a:ext cx="4274726" cy="11313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5">
              <a:alphaModFix amt="35000"/>
            </a:blip>
            <a:stretch>
              <a:fillRect l="0" t="-19027" r="0" b="-19027"/>
            </a:stretch>
          </a:blipFill>
        </p:spPr>
      </p:sp>
      <p:sp>
        <p:nvSpPr>
          <p:cNvPr name="TextBox 8" id="8"/>
          <p:cNvSpPr txBox="true"/>
          <p:nvPr/>
        </p:nvSpPr>
        <p:spPr>
          <a:xfrm rot="0">
            <a:off x="0" y="79375"/>
            <a:ext cx="18288000" cy="1529081"/>
          </a:xfrm>
          <a:prstGeom prst="rect">
            <a:avLst/>
          </a:prstGeom>
        </p:spPr>
        <p:txBody>
          <a:bodyPr anchor="t" rtlCol="false" tIns="0" lIns="0" bIns="0" rIns="0">
            <a:spAutoFit/>
          </a:bodyPr>
          <a:lstStyle/>
          <a:p>
            <a:pPr algn="ctr">
              <a:lnSpc>
                <a:spcPts val="12319"/>
              </a:lnSpc>
            </a:pPr>
            <a:r>
              <a:rPr lang="en-US" sz="8799">
                <a:solidFill>
                  <a:srgbClr val="E1C79D"/>
                </a:solidFill>
                <a:latin typeface="Bobby Jones Soft"/>
                <a:ea typeface="Bobby Jones Soft"/>
                <a:cs typeface="Bobby Jones Soft"/>
                <a:sym typeface="Bobby Jones Soft"/>
              </a:rPr>
              <a:t>analysis</a:t>
            </a:r>
          </a:p>
        </p:txBody>
      </p:sp>
      <p:sp>
        <p:nvSpPr>
          <p:cNvPr name="Freeform 9" id="9"/>
          <p:cNvSpPr/>
          <p:nvPr/>
        </p:nvSpPr>
        <p:spPr>
          <a:xfrm flipH="false" flipV="false" rot="2090202">
            <a:off x="16188870" y="1067164"/>
            <a:ext cx="1489442" cy="565988"/>
          </a:xfrm>
          <a:custGeom>
            <a:avLst/>
            <a:gdLst/>
            <a:ahLst/>
            <a:cxnLst/>
            <a:rect r="r" b="b" t="t" l="l"/>
            <a:pathLst>
              <a:path h="565988" w="1489442">
                <a:moveTo>
                  <a:pt x="0" y="0"/>
                </a:moveTo>
                <a:lnTo>
                  <a:pt x="1489442" y="0"/>
                </a:lnTo>
                <a:lnTo>
                  <a:pt x="1489442" y="565987"/>
                </a:lnTo>
                <a:lnTo>
                  <a:pt x="0" y="565987"/>
                </a:lnTo>
                <a:lnTo>
                  <a:pt x="0" y="0"/>
                </a:lnTo>
                <a:close/>
              </a:path>
            </a:pathLst>
          </a:custGeom>
          <a:blipFill>
            <a:blip r:embed="rId6"/>
            <a:stretch>
              <a:fillRect l="0" t="0" r="0" b="0"/>
            </a:stretch>
          </a:blipFill>
        </p:spPr>
      </p:sp>
      <p:sp>
        <p:nvSpPr>
          <p:cNvPr name="Freeform 10" id="10"/>
          <p:cNvSpPr/>
          <p:nvPr/>
        </p:nvSpPr>
        <p:spPr>
          <a:xfrm flipH="false" flipV="false" rot="-10267570">
            <a:off x="14032130" y="-690228"/>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2141916">
            <a:off x="605711" y="1084178"/>
            <a:ext cx="1489442" cy="565988"/>
          </a:xfrm>
          <a:custGeom>
            <a:avLst/>
            <a:gdLst/>
            <a:ahLst/>
            <a:cxnLst/>
            <a:rect r="r" b="b" t="t" l="l"/>
            <a:pathLst>
              <a:path h="565988" w="1489442">
                <a:moveTo>
                  <a:pt x="0" y="0"/>
                </a:moveTo>
                <a:lnTo>
                  <a:pt x="1489441" y="0"/>
                </a:lnTo>
                <a:lnTo>
                  <a:pt x="1489441" y="565988"/>
                </a:lnTo>
                <a:lnTo>
                  <a:pt x="0" y="565988"/>
                </a:lnTo>
                <a:lnTo>
                  <a:pt x="0" y="0"/>
                </a:lnTo>
                <a:close/>
              </a:path>
            </a:pathLst>
          </a:custGeom>
          <a:blipFill>
            <a:blip r:embed="rId6"/>
            <a:stretch>
              <a:fillRect l="0" t="0" r="0" b="0"/>
            </a:stretch>
          </a:blipFill>
        </p:spPr>
      </p:sp>
      <p:sp>
        <p:nvSpPr>
          <p:cNvPr name="Freeform 12" id="12"/>
          <p:cNvSpPr/>
          <p:nvPr/>
        </p:nvSpPr>
        <p:spPr>
          <a:xfrm flipH="false" flipV="false" rot="0">
            <a:off x="-1646047" y="0"/>
            <a:ext cx="3766398" cy="3485630"/>
          </a:xfrm>
          <a:custGeom>
            <a:avLst/>
            <a:gdLst/>
            <a:ahLst/>
            <a:cxnLst/>
            <a:rect r="r" b="b" t="t" l="l"/>
            <a:pathLst>
              <a:path h="3485630" w="3766398">
                <a:moveTo>
                  <a:pt x="0" y="0"/>
                </a:moveTo>
                <a:lnTo>
                  <a:pt x="3766398" y="0"/>
                </a:lnTo>
                <a:lnTo>
                  <a:pt x="3766398" y="3485630"/>
                </a:lnTo>
                <a:lnTo>
                  <a:pt x="0" y="34856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0" y="7405983"/>
            <a:ext cx="2700863" cy="2906758"/>
          </a:xfrm>
          <a:custGeom>
            <a:avLst/>
            <a:gdLst/>
            <a:ahLst/>
            <a:cxnLst/>
            <a:rect r="r" b="b" t="t" l="l"/>
            <a:pathLst>
              <a:path h="2906758" w="2700863">
                <a:moveTo>
                  <a:pt x="0" y="0"/>
                </a:moveTo>
                <a:lnTo>
                  <a:pt x="2700863" y="0"/>
                </a:lnTo>
                <a:lnTo>
                  <a:pt x="2700863" y="2906759"/>
                </a:lnTo>
                <a:lnTo>
                  <a:pt x="0" y="2906759"/>
                </a:lnTo>
                <a:lnTo>
                  <a:pt x="0" y="0"/>
                </a:lnTo>
                <a:close/>
              </a:path>
            </a:pathLst>
          </a:custGeom>
          <a:blipFill>
            <a:blip r:embed="rId11"/>
            <a:stretch>
              <a:fillRect l="0" t="0" r="0" b="0"/>
            </a:stretch>
          </a:blipFill>
        </p:spPr>
      </p:sp>
      <p:sp>
        <p:nvSpPr>
          <p:cNvPr name="Freeform 14" id="14"/>
          <p:cNvSpPr/>
          <p:nvPr/>
        </p:nvSpPr>
        <p:spPr>
          <a:xfrm flipH="false" flipV="false" rot="0">
            <a:off x="14703648" y="7396458"/>
            <a:ext cx="3584352" cy="2900067"/>
          </a:xfrm>
          <a:custGeom>
            <a:avLst/>
            <a:gdLst/>
            <a:ahLst/>
            <a:cxnLst/>
            <a:rect r="r" b="b" t="t" l="l"/>
            <a:pathLst>
              <a:path h="2900067" w="3584352">
                <a:moveTo>
                  <a:pt x="0" y="0"/>
                </a:moveTo>
                <a:lnTo>
                  <a:pt x="3584352" y="0"/>
                </a:lnTo>
                <a:lnTo>
                  <a:pt x="3584352" y="2900067"/>
                </a:lnTo>
                <a:lnTo>
                  <a:pt x="0" y="29000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7199409">
            <a:off x="6781313" y="9552142"/>
            <a:ext cx="5506423" cy="4114800"/>
          </a:xfrm>
          <a:custGeom>
            <a:avLst/>
            <a:gdLst/>
            <a:ahLst/>
            <a:cxnLst/>
            <a:rect r="r" b="b" t="t" l="l"/>
            <a:pathLst>
              <a:path h="4114800" w="5506423">
                <a:moveTo>
                  <a:pt x="0" y="0"/>
                </a:moveTo>
                <a:lnTo>
                  <a:pt x="5506424" y="0"/>
                </a:lnTo>
                <a:lnTo>
                  <a:pt x="550642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6" id="16"/>
          <p:cNvSpPr txBox="true"/>
          <p:nvPr/>
        </p:nvSpPr>
        <p:spPr>
          <a:xfrm rot="0">
            <a:off x="2022115" y="1953025"/>
            <a:ext cx="6138454" cy="31908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 Morbi et malesuada purus. </a:t>
            </a:r>
          </a:p>
        </p:txBody>
      </p:sp>
      <p:sp>
        <p:nvSpPr>
          <p:cNvPr name="TextBox 17" id="17"/>
          <p:cNvSpPr txBox="true"/>
          <p:nvPr/>
        </p:nvSpPr>
        <p:spPr>
          <a:xfrm rot="0">
            <a:off x="10127431" y="1953025"/>
            <a:ext cx="6138454" cy="31908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 Morbi et malesuada purus. </a:t>
            </a:r>
          </a:p>
        </p:txBody>
      </p:sp>
      <p:sp>
        <p:nvSpPr>
          <p:cNvPr name="TextBox 18" id="18"/>
          <p:cNvSpPr txBox="true"/>
          <p:nvPr/>
        </p:nvSpPr>
        <p:spPr>
          <a:xfrm rot="0">
            <a:off x="2022115" y="5574855"/>
            <a:ext cx="14243770" cy="21240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66" r="0" b="-14666"/>
            </a:stretch>
          </a:blipFill>
        </p:spPr>
      </p:sp>
      <p:sp>
        <p:nvSpPr>
          <p:cNvPr name="Freeform 3" id="3"/>
          <p:cNvSpPr/>
          <p:nvPr/>
        </p:nvSpPr>
        <p:spPr>
          <a:xfrm flipH="false" flipV="false" rot="0">
            <a:off x="1028700" y="5007111"/>
            <a:ext cx="16230600" cy="4778696"/>
          </a:xfrm>
          <a:custGeom>
            <a:avLst/>
            <a:gdLst/>
            <a:ahLst/>
            <a:cxnLst/>
            <a:rect r="r" b="b" t="t" l="l"/>
            <a:pathLst>
              <a:path h="4778696" w="16230600">
                <a:moveTo>
                  <a:pt x="0" y="0"/>
                </a:moveTo>
                <a:lnTo>
                  <a:pt x="16230600" y="0"/>
                </a:lnTo>
                <a:lnTo>
                  <a:pt x="16230600" y="4778695"/>
                </a:lnTo>
                <a:lnTo>
                  <a:pt x="0" y="47786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028700"/>
            <a:ext cx="16230600" cy="4114800"/>
            <a:chOff x="0" y="0"/>
            <a:chExt cx="4274726" cy="1083733"/>
          </a:xfrm>
        </p:grpSpPr>
        <p:sp>
          <p:nvSpPr>
            <p:cNvPr name="Freeform 5" id="5"/>
            <p:cNvSpPr/>
            <p:nvPr/>
          </p:nvSpPr>
          <p:spPr>
            <a:xfrm flipH="false" flipV="false" rot="0">
              <a:off x="0" y="0"/>
              <a:ext cx="4274726" cy="1083733"/>
            </a:xfrm>
            <a:custGeom>
              <a:avLst/>
              <a:gdLst/>
              <a:ahLst/>
              <a:cxnLst/>
              <a:rect r="r" b="b" t="t" l="l"/>
              <a:pathLst>
                <a:path h="1083733" w="4274726">
                  <a:moveTo>
                    <a:pt x="0" y="0"/>
                  </a:moveTo>
                  <a:lnTo>
                    <a:pt x="4274726" y="0"/>
                  </a:lnTo>
                  <a:lnTo>
                    <a:pt x="4274726" y="1083733"/>
                  </a:lnTo>
                  <a:lnTo>
                    <a:pt x="0" y="1083733"/>
                  </a:lnTo>
                  <a:close/>
                </a:path>
              </a:pathLst>
            </a:custGeom>
            <a:solidFill>
              <a:srgbClr val="F1E4CA"/>
            </a:solidFill>
          </p:spPr>
        </p:sp>
        <p:sp>
          <p:nvSpPr>
            <p:cNvPr name="TextBox 6" id="6"/>
            <p:cNvSpPr txBox="true"/>
            <p:nvPr/>
          </p:nvSpPr>
          <p:spPr>
            <a:xfrm>
              <a:off x="0" y="-47625"/>
              <a:ext cx="4274726" cy="11313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5">
              <a:alphaModFix amt="35000"/>
            </a:blip>
            <a:stretch>
              <a:fillRect l="0" t="-19027" r="0" b="-19027"/>
            </a:stretch>
          </a:blipFill>
        </p:spPr>
      </p:sp>
      <p:sp>
        <p:nvSpPr>
          <p:cNvPr name="TextBox 8" id="8"/>
          <p:cNvSpPr txBox="true"/>
          <p:nvPr/>
        </p:nvSpPr>
        <p:spPr>
          <a:xfrm rot="0">
            <a:off x="0" y="79375"/>
            <a:ext cx="18288000" cy="1529081"/>
          </a:xfrm>
          <a:prstGeom prst="rect">
            <a:avLst/>
          </a:prstGeom>
        </p:spPr>
        <p:txBody>
          <a:bodyPr anchor="t" rtlCol="false" tIns="0" lIns="0" bIns="0" rIns="0">
            <a:spAutoFit/>
          </a:bodyPr>
          <a:lstStyle/>
          <a:p>
            <a:pPr algn="ctr">
              <a:lnSpc>
                <a:spcPts val="12319"/>
              </a:lnSpc>
            </a:pPr>
            <a:r>
              <a:rPr lang="en-US" sz="8799">
                <a:solidFill>
                  <a:srgbClr val="E1C79D"/>
                </a:solidFill>
                <a:latin typeface="Bobby Jones Soft"/>
                <a:ea typeface="Bobby Jones Soft"/>
                <a:cs typeface="Bobby Jones Soft"/>
                <a:sym typeface="Bobby Jones Soft"/>
              </a:rPr>
              <a:t>documentation</a:t>
            </a:r>
          </a:p>
        </p:txBody>
      </p:sp>
      <p:sp>
        <p:nvSpPr>
          <p:cNvPr name="Freeform 9" id="9"/>
          <p:cNvSpPr/>
          <p:nvPr/>
        </p:nvSpPr>
        <p:spPr>
          <a:xfrm flipH="false" flipV="false" rot="2090202">
            <a:off x="16188870" y="1067164"/>
            <a:ext cx="1489442" cy="565988"/>
          </a:xfrm>
          <a:custGeom>
            <a:avLst/>
            <a:gdLst/>
            <a:ahLst/>
            <a:cxnLst/>
            <a:rect r="r" b="b" t="t" l="l"/>
            <a:pathLst>
              <a:path h="565988" w="1489442">
                <a:moveTo>
                  <a:pt x="0" y="0"/>
                </a:moveTo>
                <a:lnTo>
                  <a:pt x="1489442" y="0"/>
                </a:lnTo>
                <a:lnTo>
                  <a:pt x="1489442" y="565987"/>
                </a:lnTo>
                <a:lnTo>
                  <a:pt x="0" y="565987"/>
                </a:lnTo>
                <a:lnTo>
                  <a:pt x="0" y="0"/>
                </a:lnTo>
                <a:close/>
              </a:path>
            </a:pathLst>
          </a:custGeom>
          <a:blipFill>
            <a:blip r:embed="rId6"/>
            <a:stretch>
              <a:fillRect l="0" t="0" r="0" b="0"/>
            </a:stretch>
          </a:blipFill>
        </p:spPr>
      </p:sp>
      <p:sp>
        <p:nvSpPr>
          <p:cNvPr name="Freeform 10" id="10"/>
          <p:cNvSpPr/>
          <p:nvPr/>
        </p:nvSpPr>
        <p:spPr>
          <a:xfrm flipH="false" flipV="false" rot="-10267570">
            <a:off x="14032130" y="-690228"/>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2141916">
            <a:off x="605711" y="1084178"/>
            <a:ext cx="1489442" cy="565988"/>
          </a:xfrm>
          <a:custGeom>
            <a:avLst/>
            <a:gdLst/>
            <a:ahLst/>
            <a:cxnLst/>
            <a:rect r="r" b="b" t="t" l="l"/>
            <a:pathLst>
              <a:path h="565988" w="1489442">
                <a:moveTo>
                  <a:pt x="0" y="0"/>
                </a:moveTo>
                <a:lnTo>
                  <a:pt x="1489441" y="0"/>
                </a:lnTo>
                <a:lnTo>
                  <a:pt x="1489441" y="565988"/>
                </a:lnTo>
                <a:lnTo>
                  <a:pt x="0" y="565988"/>
                </a:lnTo>
                <a:lnTo>
                  <a:pt x="0" y="0"/>
                </a:lnTo>
                <a:close/>
              </a:path>
            </a:pathLst>
          </a:custGeom>
          <a:blipFill>
            <a:blip r:embed="rId6"/>
            <a:stretch>
              <a:fillRect l="0" t="0" r="0" b="0"/>
            </a:stretch>
          </a:blipFill>
        </p:spPr>
      </p:sp>
      <p:sp>
        <p:nvSpPr>
          <p:cNvPr name="Freeform 12" id="12"/>
          <p:cNvSpPr/>
          <p:nvPr/>
        </p:nvSpPr>
        <p:spPr>
          <a:xfrm flipH="false" flipV="false" rot="0">
            <a:off x="-1646047" y="0"/>
            <a:ext cx="3766398" cy="3485630"/>
          </a:xfrm>
          <a:custGeom>
            <a:avLst/>
            <a:gdLst/>
            <a:ahLst/>
            <a:cxnLst/>
            <a:rect r="r" b="b" t="t" l="l"/>
            <a:pathLst>
              <a:path h="3485630" w="3766398">
                <a:moveTo>
                  <a:pt x="0" y="0"/>
                </a:moveTo>
                <a:lnTo>
                  <a:pt x="3766398" y="0"/>
                </a:lnTo>
                <a:lnTo>
                  <a:pt x="3766398" y="3485630"/>
                </a:lnTo>
                <a:lnTo>
                  <a:pt x="0" y="34856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0" y="7405983"/>
            <a:ext cx="2700863" cy="2906758"/>
          </a:xfrm>
          <a:custGeom>
            <a:avLst/>
            <a:gdLst/>
            <a:ahLst/>
            <a:cxnLst/>
            <a:rect r="r" b="b" t="t" l="l"/>
            <a:pathLst>
              <a:path h="2906758" w="2700863">
                <a:moveTo>
                  <a:pt x="0" y="0"/>
                </a:moveTo>
                <a:lnTo>
                  <a:pt x="2700863" y="0"/>
                </a:lnTo>
                <a:lnTo>
                  <a:pt x="2700863" y="2906759"/>
                </a:lnTo>
                <a:lnTo>
                  <a:pt x="0" y="2906759"/>
                </a:lnTo>
                <a:lnTo>
                  <a:pt x="0" y="0"/>
                </a:lnTo>
                <a:close/>
              </a:path>
            </a:pathLst>
          </a:custGeom>
          <a:blipFill>
            <a:blip r:embed="rId11"/>
            <a:stretch>
              <a:fillRect l="0" t="0" r="0" b="0"/>
            </a:stretch>
          </a:blipFill>
        </p:spPr>
      </p:sp>
      <p:sp>
        <p:nvSpPr>
          <p:cNvPr name="Freeform 14" id="14"/>
          <p:cNvSpPr/>
          <p:nvPr/>
        </p:nvSpPr>
        <p:spPr>
          <a:xfrm flipH="false" flipV="false" rot="0">
            <a:off x="14703648" y="7396458"/>
            <a:ext cx="3584352" cy="2900067"/>
          </a:xfrm>
          <a:custGeom>
            <a:avLst/>
            <a:gdLst/>
            <a:ahLst/>
            <a:cxnLst/>
            <a:rect r="r" b="b" t="t" l="l"/>
            <a:pathLst>
              <a:path h="2900067" w="3584352">
                <a:moveTo>
                  <a:pt x="0" y="0"/>
                </a:moveTo>
                <a:lnTo>
                  <a:pt x="3584352" y="0"/>
                </a:lnTo>
                <a:lnTo>
                  <a:pt x="3584352" y="2900067"/>
                </a:lnTo>
                <a:lnTo>
                  <a:pt x="0" y="29000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7199409">
            <a:off x="6781313" y="9552142"/>
            <a:ext cx="5506423" cy="4114800"/>
          </a:xfrm>
          <a:custGeom>
            <a:avLst/>
            <a:gdLst/>
            <a:ahLst/>
            <a:cxnLst/>
            <a:rect r="r" b="b" t="t" l="l"/>
            <a:pathLst>
              <a:path h="4114800" w="5506423">
                <a:moveTo>
                  <a:pt x="0" y="0"/>
                </a:moveTo>
                <a:lnTo>
                  <a:pt x="5506424" y="0"/>
                </a:lnTo>
                <a:lnTo>
                  <a:pt x="550642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grpSp>
        <p:nvGrpSpPr>
          <p:cNvPr name="Group 16" id="16"/>
          <p:cNvGrpSpPr>
            <a:grpSpLocks noChangeAspect="true"/>
          </p:cNvGrpSpPr>
          <p:nvPr/>
        </p:nvGrpSpPr>
        <p:grpSpPr>
          <a:xfrm rot="0">
            <a:off x="2018044" y="2122366"/>
            <a:ext cx="6251053" cy="2841104"/>
            <a:chOff x="0" y="0"/>
            <a:chExt cx="7620000" cy="3463290"/>
          </a:xfrm>
        </p:grpSpPr>
        <p:sp>
          <p:nvSpPr>
            <p:cNvPr name="Freeform 17" id="17"/>
            <p:cNvSpPr/>
            <p:nvPr/>
          </p:nvSpPr>
          <p:spPr>
            <a:xfrm flipH="false" flipV="false" rot="0">
              <a:off x="466090" y="466090"/>
              <a:ext cx="6687820" cy="2531110"/>
            </a:xfrm>
            <a:custGeom>
              <a:avLst/>
              <a:gdLst/>
              <a:ahLst/>
              <a:cxnLst/>
              <a:rect r="r" b="b" t="t" l="l"/>
              <a:pathLst>
                <a:path h="2531110" w="6687820">
                  <a:moveTo>
                    <a:pt x="0" y="0"/>
                  </a:moveTo>
                  <a:lnTo>
                    <a:pt x="0" y="2531110"/>
                  </a:lnTo>
                  <a:lnTo>
                    <a:pt x="6687820" y="2531110"/>
                  </a:lnTo>
                  <a:lnTo>
                    <a:pt x="6687820" y="0"/>
                  </a:lnTo>
                  <a:close/>
                </a:path>
              </a:pathLst>
            </a:custGeom>
            <a:blipFill>
              <a:blip r:embed="rId16"/>
              <a:stretch>
                <a:fillRect l="0" t="-38185" r="0" b="-38185"/>
              </a:stretch>
            </a:blipFill>
          </p:spPr>
        </p:sp>
        <p:sp>
          <p:nvSpPr>
            <p:cNvPr name="Freeform 18" id="18"/>
            <p:cNvSpPr/>
            <p:nvPr/>
          </p:nvSpPr>
          <p:spPr>
            <a:xfrm flipH="false" flipV="false" rot="0">
              <a:off x="0" y="0"/>
              <a:ext cx="7620000" cy="3462020"/>
            </a:xfrm>
            <a:custGeom>
              <a:avLst/>
              <a:gdLst/>
              <a:ahLst/>
              <a:cxnLst/>
              <a:rect r="r" b="b" t="t" l="l"/>
              <a:pathLst>
                <a:path h="3462020" w="762000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AA8163"/>
            </a:solidFill>
          </p:spPr>
        </p:sp>
        <p:sp>
          <p:nvSpPr>
            <p:cNvPr name="Freeform 19" id="19"/>
            <p:cNvSpPr/>
            <p:nvPr/>
          </p:nvSpPr>
          <p:spPr>
            <a:xfrm flipH="false" flipV="false" rot="0">
              <a:off x="370840" y="370840"/>
              <a:ext cx="6878320" cy="2721610"/>
            </a:xfrm>
            <a:custGeom>
              <a:avLst/>
              <a:gdLst/>
              <a:ahLst/>
              <a:cxnLst/>
              <a:rect r="r" b="b" t="t" l="l"/>
              <a:pathLst>
                <a:path h="2721610" w="687832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E1C79D"/>
            </a:solidFill>
          </p:spPr>
        </p:sp>
      </p:grpSp>
      <p:grpSp>
        <p:nvGrpSpPr>
          <p:cNvPr name="Group 20" id="20"/>
          <p:cNvGrpSpPr>
            <a:grpSpLocks noChangeAspect="true"/>
          </p:cNvGrpSpPr>
          <p:nvPr/>
        </p:nvGrpSpPr>
        <p:grpSpPr>
          <a:xfrm rot="0">
            <a:off x="10018903" y="2122366"/>
            <a:ext cx="6251053" cy="2841104"/>
            <a:chOff x="0" y="0"/>
            <a:chExt cx="7620000" cy="3463290"/>
          </a:xfrm>
        </p:grpSpPr>
        <p:sp>
          <p:nvSpPr>
            <p:cNvPr name="Freeform 21" id="21"/>
            <p:cNvSpPr/>
            <p:nvPr/>
          </p:nvSpPr>
          <p:spPr>
            <a:xfrm flipH="false" flipV="false" rot="0">
              <a:off x="466090" y="466090"/>
              <a:ext cx="6687820" cy="2531110"/>
            </a:xfrm>
            <a:custGeom>
              <a:avLst/>
              <a:gdLst/>
              <a:ahLst/>
              <a:cxnLst/>
              <a:rect r="r" b="b" t="t" l="l"/>
              <a:pathLst>
                <a:path h="2531110" w="6687820">
                  <a:moveTo>
                    <a:pt x="0" y="0"/>
                  </a:moveTo>
                  <a:lnTo>
                    <a:pt x="0" y="2531110"/>
                  </a:lnTo>
                  <a:lnTo>
                    <a:pt x="6687820" y="2531110"/>
                  </a:lnTo>
                  <a:lnTo>
                    <a:pt x="6687820" y="0"/>
                  </a:lnTo>
                  <a:close/>
                </a:path>
              </a:pathLst>
            </a:custGeom>
            <a:blipFill>
              <a:blip r:embed="rId17"/>
              <a:stretch>
                <a:fillRect l="0" t="-34386" r="0" b="-34386"/>
              </a:stretch>
            </a:blipFill>
          </p:spPr>
        </p:sp>
        <p:sp>
          <p:nvSpPr>
            <p:cNvPr name="Freeform 22" id="22"/>
            <p:cNvSpPr/>
            <p:nvPr/>
          </p:nvSpPr>
          <p:spPr>
            <a:xfrm flipH="false" flipV="false" rot="0">
              <a:off x="0" y="0"/>
              <a:ext cx="7620000" cy="3462020"/>
            </a:xfrm>
            <a:custGeom>
              <a:avLst/>
              <a:gdLst/>
              <a:ahLst/>
              <a:cxnLst/>
              <a:rect r="r" b="b" t="t" l="l"/>
              <a:pathLst>
                <a:path h="3462020" w="762000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AA8163"/>
            </a:solidFill>
          </p:spPr>
        </p:sp>
        <p:sp>
          <p:nvSpPr>
            <p:cNvPr name="Freeform 23" id="23"/>
            <p:cNvSpPr/>
            <p:nvPr/>
          </p:nvSpPr>
          <p:spPr>
            <a:xfrm flipH="false" flipV="false" rot="0">
              <a:off x="370840" y="370840"/>
              <a:ext cx="6878320" cy="2721610"/>
            </a:xfrm>
            <a:custGeom>
              <a:avLst/>
              <a:gdLst/>
              <a:ahLst/>
              <a:cxnLst/>
              <a:rect r="r" b="b" t="t" l="l"/>
              <a:pathLst>
                <a:path h="2721610" w="687832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E1C79D"/>
            </a:solidFill>
          </p:spPr>
        </p:sp>
      </p:grpSp>
      <p:grpSp>
        <p:nvGrpSpPr>
          <p:cNvPr name="Group 24" id="24"/>
          <p:cNvGrpSpPr>
            <a:grpSpLocks noChangeAspect="true"/>
          </p:cNvGrpSpPr>
          <p:nvPr/>
        </p:nvGrpSpPr>
        <p:grpSpPr>
          <a:xfrm rot="0">
            <a:off x="6018473" y="5323530"/>
            <a:ext cx="6251053" cy="2841104"/>
            <a:chOff x="0" y="0"/>
            <a:chExt cx="7620000" cy="3463290"/>
          </a:xfrm>
        </p:grpSpPr>
        <p:sp>
          <p:nvSpPr>
            <p:cNvPr name="Freeform 25" id="25"/>
            <p:cNvSpPr/>
            <p:nvPr/>
          </p:nvSpPr>
          <p:spPr>
            <a:xfrm flipH="false" flipV="false" rot="0">
              <a:off x="466090" y="466090"/>
              <a:ext cx="6687820" cy="2531110"/>
            </a:xfrm>
            <a:custGeom>
              <a:avLst/>
              <a:gdLst/>
              <a:ahLst/>
              <a:cxnLst/>
              <a:rect r="r" b="b" t="t" l="l"/>
              <a:pathLst>
                <a:path h="2531110" w="6687820">
                  <a:moveTo>
                    <a:pt x="0" y="0"/>
                  </a:moveTo>
                  <a:lnTo>
                    <a:pt x="0" y="2531110"/>
                  </a:lnTo>
                  <a:lnTo>
                    <a:pt x="6687820" y="2531110"/>
                  </a:lnTo>
                  <a:lnTo>
                    <a:pt x="6687820" y="0"/>
                  </a:lnTo>
                  <a:close/>
                </a:path>
              </a:pathLst>
            </a:custGeom>
            <a:blipFill>
              <a:blip r:embed="rId18"/>
              <a:stretch>
                <a:fillRect l="0" t="-38019" r="0" b="-38019"/>
              </a:stretch>
            </a:blipFill>
          </p:spPr>
        </p:sp>
        <p:sp>
          <p:nvSpPr>
            <p:cNvPr name="Freeform 26" id="26"/>
            <p:cNvSpPr/>
            <p:nvPr/>
          </p:nvSpPr>
          <p:spPr>
            <a:xfrm flipH="false" flipV="false" rot="0">
              <a:off x="0" y="0"/>
              <a:ext cx="7620000" cy="3462020"/>
            </a:xfrm>
            <a:custGeom>
              <a:avLst/>
              <a:gdLst/>
              <a:ahLst/>
              <a:cxnLst/>
              <a:rect r="r" b="b" t="t" l="l"/>
              <a:pathLst>
                <a:path h="3462020" w="7620000">
                  <a:moveTo>
                    <a:pt x="388620" y="388620"/>
                  </a:moveTo>
                  <a:lnTo>
                    <a:pt x="388620" y="3074670"/>
                  </a:lnTo>
                  <a:lnTo>
                    <a:pt x="7231380" y="3074670"/>
                  </a:lnTo>
                  <a:lnTo>
                    <a:pt x="7231380" y="388620"/>
                  </a:lnTo>
                  <a:lnTo>
                    <a:pt x="388620" y="388620"/>
                  </a:lnTo>
                  <a:close/>
                  <a:moveTo>
                    <a:pt x="201930" y="0"/>
                  </a:moveTo>
                  <a:lnTo>
                    <a:pt x="490220" y="0"/>
                  </a:lnTo>
                  <a:cubicBezTo>
                    <a:pt x="490220" y="111760"/>
                    <a:pt x="580390" y="201930"/>
                    <a:pt x="692150" y="201930"/>
                  </a:cubicBezTo>
                  <a:cubicBezTo>
                    <a:pt x="803910" y="201930"/>
                    <a:pt x="895350" y="111760"/>
                    <a:pt x="895350" y="0"/>
                  </a:cubicBezTo>
                  <a:lnTo>
                    <a:pt x="1183640" y="0"/>
                  </a:lnTo>
                  <a:cubicBezTo>
                    <a:pt x="1183640" y="111760"/>
                    <a:pt x="1273810" y="201930"/>
                    <a:pt x="1385570" y="201930"/>
                  </a:cubicBezTo>
                  <a:cubicBezTo>
                    <a:pt x="1497330" y="201930"/>
                    <a:pt x="1587500" y="111760"/>
                    <a:pt x="1587500" y="0"/>
                  </a:cubicBezTo>
                  <a:lnTo>
                    <a:pt x="1875790" y="0"/>
                  </a:lnTo>
                  <a:cubicBezTo>
                    <a:pt x="1875790" y="111760"/>
                    <a:pt x="1965960" y="201930"/>
                    <a:pt x="2077720" y="201930"/>
                  </a:cubicBezTo>
                  <a:cubicBezTo>
                    <a:pt x="2189480" y="201930"/>
                    <a:pt x="2279650" y="111760"/>
                    <a:pt x="2279650" y="0"/>
                  </a:cubicBezTo>
                  <a:lnTo>
                    <a:pt x="2567940" y="0"/>
                  </a:lnTo>
                  <a:cubicBezTo>
                    <a:pt x="2567940" y="111760"/>
                    <a:pt x="2658110" y="201930"/>
                    <a:pt x="2769870" y="201930"/>
                  </a:cubicBezTo>
                  <a:cubicBezTo>
                    <a:pt x="2881630" y="201930"/>
                    <a:pt x="2973070" y="111760"/>
                    <a:pt x="2973070" y="0"/>
                  </a:cubicBezTo>
                  <a:lnTo>
                    <a:pt x="3261360" y="0"/>
                  </a:lnTo>
                  <a:cubicBezTo>
                    <a:pt x="3261360" y="111760"/>
                    <a:pt x="3351530" y="201930"/>
                    <a:pt x="3463290" y="201930"/>
                  </a:cubicBezTo>
                  <a:cubicBezTo>
                    <a:pt x="3575050" y="201930"/>
                    <a:pt x="3665220" y="111760"/>
                    <a:pt x="3665220" y="0"/>
                  </a:cubicBezTo>
                  <a:lnTo>
                    <a:pt x="3953510" y="0"/>
                  </a:lnTo>
                  <a:cubicBezTo>
                    <a:pt x="3953510" y="111760"/>
                    <a:pt x="4043680" y="201930"/>
                    <a:pt x="4155440" y="201930"/>
                  </a:cubicBezTo>
                  <a:cubicBezTo>
                    <a:pt x="4267200" y="201930"/>
                    <a:pt x="4357370" y="111760"/>
                    <a:pt x="4357370" y="0"/>
                  </a:cubicBezTo>
                  <a:lnTo>
                    <a:pt x="4645660" y="0"/>
                  </a:lnTo>
                  <a:cubicBezTo>
                    <a:pt x="4645660" y="111760"/>
                    <a:pt x="4735830" y="201930"/>
                    <a:pt x="4847590" y="201930"/>
                  </a:cubicBezTo>
                  <a:cubicBezTo>
                    <a:pt x="4959350" y="201930"/>
                    <a:pt x="5049520" y="111760"/>
                    <a:pt x="5049520" y="0"/>
                  </a:cubicBezTo>
                  <a:lnTo>
                    <a:pt x="5337810" y="0"/>
                  </a:lnTo>
                  <a:cubicBezTo>
                    <a:pt x="5337810" y="111760"/>
                    <a:pt x="5427980" y="201930"/>
                    <a:pt x="5539740" y="201930"/>
                  </a:cubicBezTo>
                  <a:cubicBezTo>
                    <a:pt x="5651500" y="201930"/>
                    <a:pt x="5741670" y="111760"/>
                    <a:pt x="5741670" y="0"/>
                  </a:cubicBezTo>
                  <a:lnTo>
                    <a:pt x="6032500" y="0"/>
                  </a:lnTo>
                  <a:cubicBezTo>
                    <a:pt x="6032500" y="111760"/>
                    <a:pt x="6122670" y="201930"/>
                    <a:pt x="6234430" y="201930"/>
                  </a:cubicBezTo>
                  <a:cubicBezTo>
                    <a:pt x="6346190" y="201930"/>
                    <a:pt x="6436360" y="111760"/>
                    <a:pt x="6436360" y="0"/>
                  </a:cubicBezTo>
                  <a:lnTo>
                    <a:pt x="6724650" y="0"/>
                  </a:lnTo>
                  <a:cubicBezTo>
                    <a:pt x="6724650" y="111760"/>
                    <a:pt x="6814820" y="201930"/>
                    <a:pt x="6926580" y="201930"/>
                  </a:cubicBezTo>
                  <a:cubicBezTo>
                    <a:pt x="7038341" y="201930"/>
                    <a:pt x="7128510" y="111760"/>
                    <a:pt x="7128510" y="0"/>
                  </a:cubicBezTo>
                  <a:lnTo>
                    <a:pt x="7416800" y="0"/>
                  </a:lnTo>
                  <a:cubicBezTo>
                    <a:pt x="7416800" y="111760"/>
                    <a:pt x="7506970" y="201930"/>
                    <a:pt x="7618730" y="201930"/>
                  </a:cubicBezTo>
                  <a:lnTo>
                    <a:pt x="7618730" y="490220"/>
                  </a:lnTo>
                  <a:cubicBezTo>
                    <a:pt x="7506970" y="490220"/>
                    <a:pt x="7416800" y="580390"/>
                    <a:pt x="7416800" y="692150"/>
                  </a:cubicBezTo>
                  <a:cubicBezTo>
                    <a:pt x="7416800" y="803910"/>
                    <a:pt x="7506970" y="894080"/>
                    <a:pt x="7618730" y="894080"/>
                  </a:cubicBezTo>
                  <a:lnTo>
                    <a:pt x="7618730" y="1182370"/>
                  </a:lnTo>
                  <a:cubicBezTo>
                    <a:pt x="7506970" y="1182370"/>
                    <a:pt x="7416800" y="1272540"/>
                    <a:pt x="7416800" y="1384300"/>
                  </a:cubicBezTo>
                  <a:cubicBezTo>
                    <a:pt x="7416800" y="1496060"/>
                    <a:pt x="7508240" y="1587500"/>
                    <a:pt x="7620000" y="1587500"/>
                  </a:cubicBezTo>
                  <a:lnTo>
                    <a:pt x="7620000" y="1875790"/>
                  </a:lnTo>
                  <a:cubicBezTo>
                    <a:pt x="7508240" y="1875790"/>
                    <a:pt x="7418070" y="1965960"/>
                    <a:pt x="7418070" y="2077720"/>
                  </a:cubicBezTo>
                  <a:cubicBezTo>
                    <a:pt x="7418070" y="2189480"/>
                    <a:pt x="7508239" y="2279650"/>
                    <a:pt x="7620000" y="2279650"/>
                  </a:cubicBezTo>
                  <a:lnTo>
                    <a:pt x="7620000" y="2567940"/>
                  </a:lnTo>
                  <a:cubicBezTo>
                    <a:pt x="7508240" y="2567940"/>
                    <a:pt x="7418070" y="2658110"/>
                    <a:pt x="7418070" y="2769870"/>
                  </a:cubicBezTo>
                  <a:cubicBezTo>
                    <a:pt x="7418070" y="2881630"/>
                    <a:pt x="7508240" y="2971800"/>
                    <a:pt x="7620000" y="2971800"/>
                  </a:cubicBezTo>
                  <a:lnTo>
                    <a:pt x="7620000" y="3260090"/>
                  </a:lnTo>
                  <a:cubicBezTo>
                    <a:pt x="7508240" y="3260090"/>
                    <a:pt x="7418070" y="3350260"/>
                    <a:pt x="7418070" y="3462020"/>
                  </a:cubicBezTo>
                  <a:lnTo>
                    <a:pt x="7129780" y="3462020"/>
                  </a:lnTo>
                  <a:cubicBezTo>
                    <a:pt x="7129780" y="3350260"/>
                    <a:pt x="7039610" y="3260090"/>
                    <a:pt x="6927849" y="3260090"/>
                  </a:cubicBezTo>
                  <a:cubicBezTo>
                    <a:pt x="6816089" y="3260090"/>
                    <a:pt x="6725919" y="3350260"/>
                    <a:pt x="6725919" y="3462020"/>
                  </a:cubicBezTo>
                  <a:lnTo>
                    <a:pt x="6437629" y="3462020"/>
                  </a:lnTo>
                  <a:cubicBezTo>
                    <a:pt x="6437629" y="3350260"/>
                    <a:pt x="6347459" y="3260090"/>
                    <a:pt x="6235699" y="3260090"/>
                  </a:cubicBezTo>
                  <a:cubicBezTo>
                    <a:pt x="6123939" y="3260090"/>
                    <a:pt x="6033769" y="3350260"/>
                    <a:pt x="6033769" y="3462020"/>
                  </a:cubicBezTo>
                  <a:lnTo>
                    <a:pt x="5745479" y="3462020"/>
                  </a:lnTo>
                  <a:cubicBezTo>
                    <a:pt x="5745479" y="3350260"/>
                    <a:pt x="5655309" y="3260090"/>
                    <a:pt x="5543549" y="3260090"/>
                  </a:cubicBezTo>
                  <a:cubicBezTo>
                    <a:pt x="5431789" y="3260090"/>
                    <a:pt x="5341619" y="3350260"/>
                    <a:pt x="5341619" y="3462020"/>
                  </a:cubicBezTo>
                  <a:lnTo>
                    <a:pt x="5053329" y="3462020"/>
                  </a:lnTo>
                  <a:cubicBezTo>
                    <a:pt x="5053329" y="3350260"/>
                    <a:pt x="4963159" y="3260090"/>
                    <a:pt x="4851399" y="3260090"/>
                  </a:cubicBezTo>
                  <a:cubicBezTo>
                    <a:pt x="4739639" y="3260090"/>
                    <a:pt x="4649469" y="3350260"/>
                    <a:pt x="4649469" y="3462020"/>
                  </a:cubicBezTo>
                  <a:lnTo>
                    <a:pt x="4361179" y="3462020"/>
                  </a:lnTo>
                  <a:cubicBezTo>
                    <a:pt x="4361179" y="3350260"/>
                    <a:pt x="4271009" y="3260090"/>
                    <a:pt x="4159249" y="3260090"/>
                  </a:cubicBezTo>
                  <a:cubicBezTo>
                    <a:pt x="4047489" y="3260090"/>
                    <a:pt x="3957319" y="3350260"/>
                    <a:pt x="3957319" y="3462020"/>
                  </a:cubicBezTo>
                  <a:lnTo>
                    <a:pt x="3669029" y="3462020"/>
                  </a:lnTo>
                  <a:cubicBezTo>
                    <a:pt x="3669029" y="3350260"/>
                    <a:pt x="3578859" y="3260090"/>
                    <a:pt x="3467099" y="3260090"/>
                  </a:cubicBezTo>
                  <a:cubicBezTo>
                    <a:pt x="3355339" y="3260090"/>
                    <a:pt x="3265169" y="3350260"/>
                    <a:pt x="3265169" y="3462020"/>
                  </a:cubicBezTo>
                  <a:lnTo>
                    <a:pt x="2976879" y="3462020"/>
                  </a:lnTo>
                  <a:cubicBezTo>
                    <a:pt x="2976879" y="3350260"/>
                    <a:pt x="2886709" y="3260090"/>
                    <a:pt x="2774949" y="3260090"/>
                  </a:cubicBezTo>
                  <a:cubicBezTo>
                    <a:pt x="2663189" y="3260090"/>
                    <a:pt x="2573019" y="3350260"/>
                    <a:pt x="2573019" y="3462020"/>
                  </a:cubicBezTo>
                  <a:lnTo>
                    <a:pt x="2284729" y="3462020"/>
                  </a:lnTo>
                  <a:cubicBezTo>
                    <a:pt x="2284729" y="3350260"/>
                    <a:pt x="2194559" y="3260090"/>
                    <a:pt x="2082799" y="3260090"/>
                  </a:cubicBezTo>
                  <a:cubicBezTo>
                    <a:pt x="1971039" y="3260090"/>
                    <a:pt x="1880869" y="3350260"/>
                    <a:pt x="1880869" y="3462020"/>
                  </a:cubicBezTo>
                  <a:lnTo>
                    <a:pt x="1587500" y="3462020"/>
                  </a:lnTo>
                  <a:cubicBezTo>
                    <a:pt x="1587500" y="3350260"/>
                    <a:pt x="1497330" y="3260090"/>
                    <a:pt x="1385570" y="3260090"/>
                  </a:cubicBezTo>
                  <a:cubicBezTo>
                    <a:pt x="1273810" y="3260090"/>
                    <a:pt x="1183640" y="3350260"/>
                    <a:pt x="1183640" y="3462020"/>
                  </a:cubicBezTo>
                  <a:lnTo>
                    <a:pt x="895350" y="3462020"/>
                  </a:lnTo>
                  <a:cubicBezTo>
                    <a:pt x="895350" y="3350260"/>
                    <a:pt x="805180" y="3260090"/>
                    <a:pt x="693420" y="3260090"/>
                  </a:cubicBezTo>
                  <a:cubicBezTo>
                    <a:pt x="581660" y="3260090"/>
                    <a:pt x="491490" y="3350260"/>
                    <a:pt x="491490" y="3462020"/>
                  </a:cubicBezTo>
                  <a:lnTo>
                    <a:pt x="201930" y="3462020"/>
                  </a:lnTo>
                  <a:cubicBezTo>
                    <a:pt x="201930" y="3350260"/>
                    <a:pt x="111760" y="3260090"/>
                    <a:pt x="0" y="3260090"/>
                  </a:cubicBezTo>
                  <a:lnTo>
                    <a:pt x="0" y="2971800"/>
                  </a:lnTo>
                  <a:cubicBezTo>
                    <a:pt x="111760" y="2971800"/>
                    <a:pt x="201930" y="2881630"/>
                    <a:pt x="201930" y="2769870"/>
                  </a:cubicBezTo>
                  <a:cubicBezTo>
                    <a:pt x="201930" y="2658110"/>
                    <a:pt x="111760" y="2567940"/>
                    <a:pt x="0" y="2567940"/>
                  </a:cubicBezTo>
                  <a:lnTo>
                    <a:pt x="0" y="2279650"/>
                  </a:lnTo>
                  <a:cubicBezTo>
                    <a:pt x="111760" y="2279650"/>
                    <a:pt x="201930" y="2189480"/>
                    <a:pt x="201930" y="2077720"/>
                  </a:cubicBezTo>
                  <a:cubicBezTo>
                    <a:pt x="201930" y="1965960"/>
                    <a:pt x="111760" y="1875790"/>
                    <a:pt x="0" y="1875790"/>
                  </a:cubicBezTo>
                  <a:lnTo>
                    <a:pt x="0" y="1587500"/>
                  </a:lnTo>
                  <a:cubicBezTo>
                    <a:pt x="111760" y="1587500"/>
                    <a:pt x="201930" y="1497330"/>
                    <a:pt x="201930" y="1385570"/>
                  </a:cubicBezTo>
                  <a:cubicBezTo>
                    <a:pt x="201930" y="1273810"/>
                    <a:pt x="111760" y="1183640"/>
                    <a:pt x="0" y="1183640"/>
                  </a:cubicBezTo>
                  <a:lnTo>
                    <a:pt x="0" y="895350"/>
                  </a:lnTo>
                  <a:cubicBezTo>
                    <a:pt x="111760" y="895350"/>
                    <a:pt x="201930" y="805180"/>
                    <a:pt x="201930" y="693420"/>
                  </a:cubicBezTo>
                  <a:cubicBezTo>
                    <a:pt x="201930" y="581660"/>
                    <a:pt x="111760" y="490220"/>
                    <a:pt x="0" y="490220"/>
                  </a:cubicBezTo>
                  <a:lnTo>
                    <a:pt x="0" y="201930"/>
                  </a:lnTo>
                  <a:cubicBezTo>
                    <a:pt x="111760" y="201930"/>
                    <a:pt x="201930" y="111760"/>
                    <a:pt x="201930" y="0"/>
                  </a:cubicBezTo>
                  <a:close/>
                </a:path>
              </a:pathLst>
            </a:custGeom>
            <a:solidFill>
              <a:srgbClr val="AA8163"/>
            </a:solidFill>
          </p:spPr>
        </p:sp>
        <p:sp>
          <p:nvSpPr>
            <p:cNvPr name="Freeform 27" id="27"/>
            <p:cNvSpPr/>
            <p:nvPr/>
          </p:nvSpPr>
          <p:spPr>
            <a:xfrm flipH="false" flipV="false" rot="0">
              <a:off x="370840" y="370840"/>
              <a:ext cx="6878320" cy="2721610"/>
            </a:xfrm>
            <a:custGeom>
              <a:avLst/>
              <a:gdLst/>
              <a:ahLst/>
              <a:cxnLst/>
              <a:rect r="r" b="b" t="t" l="l"/>
              <a:pathLst>
                <a:path h="2721610" w="6878320">
                  <a:moveTo>
                    <a:pt x="0" y="0"/>
                  </a:moveTo>
                  <a:lnTo>
                    <a:pt x="0" y="2721610"/>
                  </a:lnTo>
                  <a:lnTo>
                    <a:pt x="6878320" y="2721610"/>
                  </a:lnTo>
                  <a:lnTo>
                    <a:pt x="6878320" y="0"/>
                  </a:lnTo>
                  <a:lnTo>
                    <a:pt x="0" y="0"/>
                  </a:lnTo>
                  <a:close/>
                  <a:moveTo>
                    <a:pt x="113030" y="2608580"/>
                  </a:moveTo>
                  <a:lnTo>
                    <a:pt x="113030" y="113030"/>
                  </a:lnTo>
                  <a:lnTo>
                    <a:pt x="6765290" y="113030"/>
                  </a:lnTo>
                  <a:lnTo>
                    <a:pt x="6765290" y="2608580"/>
                  </a:lnTo>
                  <a:lnTo>
                    <a:pt x="113030" y="2608580"/>
                  </a:lnTo>
                  <a:close/>
                </a:path>
              </a:pathLst>
            </a:custGeom>
            <a:solidFill>
              <a:srgbClr val="E1C79D"/>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66" r="0" b="-14666"/>
            </a:stretch>
          </a:blipFill>
        </p:spPr>
      </p:sp>
      <p:sp>
        <p:nvSpPr>
          <p:cNvPr name="Freeform 3" id="3"/>
          <p:cNvSpPr/>
          <p:nvPr/>
        </p:nvSpPr>
        <p:spPr>
          <a:xfrm flipH="false" flipV="false" rot="0">
            <a:off x="1028700" y="5007111"/>
            <a:ext cx="16230600" cy="4778696"/>
          </a:xfrm>
          <a:custGeom>
            <a:avLst/>
            <a:gdLst/>
            <a:ahLst/>
            <a:cxnLst/>
            <a:rect r="r" b="b" t="t" l="l"/>
            <a:pathLst>
              <a:path h="4778696" w="16230600">
                <a:moveTo>
                  <a:pt x="0" y="0"/>
                </a:moveTo>
                <a:lnTo>
                  <a:pt x="16230600" y="0"/>
                </a:lnTo>
                <a:lnTo>
                  <a:pt x="16230600" y="4778695"/>
                </a:lnTo>
                <a:lnTo>
                  <a:pt x="0" y="47786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028700"/>
            <a:ext cx="16230600" cy="4114800"/>
            <a:chOff x="0" y="0"/>
            <a:chExt cx="4274726" cy="1083733"/>
          </a:xfrm>
        </p:grpSpPr>
        <p:sp>
          <p:nvSpPr>
            <p:cNvPr name="Freeform 5" id="5"/>
            <p:cNvSpPr/>
            <p:nvPr/>
          </p:nvSpPr>
          <p:spPr>
            <a:xfrm flipH="false" flipV="false" rot="0">
              <a:off x="0" y="0"/>
              <a:ext cx="4274726" cy="1083733"/>
            </a:xfrm>
            <a:custGeom>
              <a:avLst/>
              <a:gdLst/>
              <a:ahLst/>
              <a:cxnLst/>
              <a:rect r="r" b="b" t="t" l="l"/>
              <a:pathLst>
                <a:path h="1083733" w="4274726">
                  <a:moveTo>
                    <a:pt x="0" y="0"/>
                  </a:moveTo>
                  <a:lnTo>
                    <a:pt x="4274726" y="0"/>
                  </a:lnTo>
                  <a:lnTo>
                    <a:pt x="4274726" y="1083733"/>
                  </a:lnTo>
                  <a:lnTo>
                    <a:pt x="0" y="1083733"/>
                  </a:lnTo>
                  <a:close/>
                </a:path>
              </a:pathLst>
            </a:custGeom>
            <a:solidFill>
              <a:srgbClr val="F1E4CA"/>
            </a:solidFill>
          </p:spPr>
        </p:sp>
        <p:sp>
          <p:nvSpPr>
            <p:cNvPr name="TextBox 6" id="6"/>
            <p:cNvSpPr txBox="true"/>
            <p:nvPr/>
          </p:nvSpPr>
          <p:spPr>
            <a:xfrm>
              <a:off x="0" y="-47625"/>
              <a:ext cx="4274726" cy="11313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5">
              <a:alphaModFix amt="35000"/>
            </a:blip>
            <a:stretch>
              <a:fillRect l="0" t="-19027" r="0" b="-19027"/>
            </a:stretch>
          </a:blipFill>
        </p:spPr>
      </p:sp>
      <p:sp>
        <p:nvSpPr>
          <p:cNvPr name="TextBox 8" id="8"/>
          <p:cNvSpPr txBox="true"/>
          <p:nvPr/>
        </p:nvSpPr>
        <p:spPr>
          <a:xfrm rot="0">
            <a:off x="0" y="79375"/>
            <a:ext cx="18288000" cy="1529081"/>
          </a:xfrm>
          <a:prstGeom prst="rect">
            <a:avLst/>
          </a:prstGeom>
        </p:spPr>
        <p:txBody>
          <a:bodyPr anchor="t" rtlCol="false" tIns="0" lIns="0" bIns="0" rIns="0">
            <a:spAutoFit/>
          </a:bodyPr>
          <a:lstStyle/>
          <a:p>
            <a:pPr algn="ctr">
              <a:lnSpc>
                <a:spcPts val="12319"/>
              </a:lnSpc>
            </a:pPr>
            <a:r>
              <a:rPr lang="en-US" sz="8799">
                <a:solidFill>
                  <a:srgbClr val="E1C79D"/>
                </a:solidFill>
                <a:latin typeface="Bobby Jones Soft"/>
                <a:ea typeface="Bobby Jones Soft"/>
                <a:cs typeface="Bobby Jones Soft"/>
                <a:sym typeface="Bobby Jones Soft"/>
              </a:rPr>
              <a:t>conclusion</a:t>
            </a:r>
          </a:p>
        </p:txBody>
      </p:sp>
      <p:sp>
        <p:nvSpPr>
          <p:cNvPr name="Freeform 9" id="9"/>
          <p:cNvSpPr/>
          <p:nvPr/>
        </p:nvSpPr>
        <p:spPr>
          <a:xfrm flipH="false" flipV="false" rot="2090202">
            <a:off x="16188870" y="1067164"/>
            <a:ext cx="1489442" cy="565988"/>
          </a:xfrm>
          <a:custGeom>
            <a:avLst/>
            <a:gdLst/>
            <a:ahLst/>
            <a:cxnLst/>
            <a:rect r="r" b="b" t="t" l="l"/>
            <a:pathLst>
              <a:path h="565988" w="1489442">
                <a:moveTo>
                  <a:pt x="0" y="0"/>
                </a:moveTo>
                <a:lnTo>
                  <a:pt x="1489442" y="0"/>
                </a:lnTo>
                <a:lnTo>
                  <a:pt x="1489442" y="565987"/>
                </a:lnTo>
                <a:lnTo>
                  <a:pt x="0" y="565987"/>
                </a:lnTo>
                <a:lnTo>
                  <a:pt x="0" y="0"/>
                </a:lnTo>
                <a:close/>
              </a:path>
            </a:pathLst>
          </a:custGeom>
          <a:blipFill>
            <a:blip r:embed="rId6"/>
            <a:stretch>
              <a:fillRect l="0" t="0" r="0" b="0"/>
            </a:stretch>
          </a:blipFill>
        </p:spPr>
      </p:sp>
      <p:sp>
        <p:nvSpPr>
          <p:cNvPr name="Freeform 10" id="10"/>
          <p:cNvSpPr/>
          <p:nvPr/>
        </p:nvSpPr>
        <p:spPr>
          <a:xfrm flipH="false" flipV="false" rot="-10267570">
            <a:off x="14032130" y="-690228"/>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2141916">
            <a:off x="605711" y="1084178"/>
            <a:ext cx="1489442" cy="565988"/>
          </a:xfrm>
          <a:custGeom>
            <a:avLst/>
            <a:gdLst/>
            <a:ahLst/>
            <a:cxnLst/>
            <a:rect r="r" b="b" t="t" l="l"/>
            <a:pathLst>
              <a:path h="565988" w="1489442">
                <a:moveTo>
                  <a:pt x="0" y="0"/>
                </a:moveTo>
                <a:lnTo>
                  <a:pt x="1489441" y="0"/>
                </a:lnTo>
                <a:lnTo>
                  <a:pt x="1489441" y="565988"/>
                </a:lnTo>
                <a:lnTo>
                  <a:pt x="0" y="565988"/>
                </a:lnTo>
                <a:lnTo>
                  <a:pt x="0" y="0"/>
                </a:lnTo>
                <a:close/>
              </a:path>
            </a:pathLst>
          </a:custGeom>
          <a:blipFill>
            <a:blip r:embed="rId6"/>
            <a:stretch>
              <a:fillRect l="0" t="0" r="0" b="0"/>
            </a:stretch>
          </a:blipFill>
        </p:spPr>
      </p:sp>
      <p:sp>
        <p:nvSpPr>
          <p:cNvPr name="Freeform 12" id="12"/>
          <p:cNvSpPr/>
          <p:nvPr/>
        </p:nvSpPr>
        <p:spPr>
          <a:xfrm flipH="false" flipV="false" rot="0">
            <a:off x="-1646047" y="0"/>
            <a:ext cx="3766398" cy="3485630"/>
          </a:xfrm>
          <a:custGeom>
            <a:avLst/>
            <a:gdLst/>
            <a:ahLst/>
            <a:cxnLst/>
            <a:rect r="r" b="b" t="t" l="l"/>
            <a:pathLst>
              <a:path h="3485630" w="3766398">
                <a:moveTo>
                  <a:pt x="0" y="0"/>
                </a:moveTo>
                <a:lnTo>
                  <a:pt x="3766398" y="0"/>
                </a:lnTo>
                <a:lnTo>
                  <a:pt x="3766398" y="3485630"/>
                </a:lnTo>
                <a:lnTo>
                  <a:pt x="0" y="34856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0" y="7405983"/>
            <a:ext cx="2700863" cy="2906758"/>
          </a:xfrm>
          <a:custGeom>
            <a:avLst/>
            <a:gdLst/>
            <a:ahLst/>
            <a:cxnLst/>
            <a:rect r="r" b="b" t="t" l="l"/>
            <a:pathLst>
              <a:path h="2906758" w="2700863">
                <a:moveTo>
                  <a:pt x="0" y="0"/>
                </a:moveTo>
                <a:lnTo>
                  <a:pt x="2700863" y="0"/>
                </a:lnTo>
                <a:lnTo>
                  <a:pt x="2700863" y="2906759"/>
                </a:lnTo>
                <a:lnTo>
                  <a:pt x="0" y="2906759"/>
                </a:lnTo>
                <a:lnTo>
                  <a:pt x="0" y="0"/>
                </a:lnTo>
                <a:close/>
              </a:path>
            </a:pathLst>
          </a:custGeom>
          <a:blipFill>
            <a:blip r:embed="rId11"/>
            <a:stretch>
              <a:fillRect l="0" t="0" r="0" b="0"/>
            </a:stretch>
          </a:blipFill>
        </p:spPr>
      </p:sp>
      <p:sp>
        <p:nvSpPr>
          <p:cNvPr name="Freeform 14" id="14"/>
          <p:cNvSpPr/>
          <p:nvPr/>
        </p:nvSpPr>
        <p:spPr>
          <a:xfrm flipH="false" flipV="false" rot="0">
            <a:off x="14703648" y="7396458"/>
            <a:ext cx="3584352" cy="2900067"/>
          </a:xfrm>
          <a:custGeom>
            <a:avLst/>
            <a:gdLst/>
            <a:ahLst/>
            <a:cxnLst/>
            <a:rect r="r" b="b" t="t" l="l"/>
            <a:pathLst>
              <a:path h="2900067" w="3584352">
                <a:moveTo>
                  <a:pt x="0" y="0"/>
                </a:moveTo>
                <a:lnTo>
                  <a:pt x="3584352" y="0"/>
                </a:lnTo>
                <a:lnTo>
                  <a:pt x="3584352" y="2900067"/>
                </a:lnTo>
                <a:lnTo>
                  <a:pt x="0" y="29000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7199409">
            <a:off x="6781313" y="9552142"/>
            <a:ext cx="5506423" cy="4114800"/>
          </a:xfrm>
          <a:custGeom>
            <a:avLst/>
            <a:gdLst/>
            <a:ahLst/>
            <a:cxnLst/>
            <a:rect r="r" b="b" t="t" l="l"/>
            <a:pathLst>
              <a:path h="4114800" w="5506423">
                <a:moveTo>
                  <a:pt x="0" y="0"/>
                </a:moveTo>
                <a:lnTo>
                  <a:pt x="5506424" y="0"/>
                </a:lnTo>
                <a:lnTo>
                  <a:pt x="550642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6" id="16"/>
          <p:cNvSpPr txBox="true"/>
          <p:nvPr/>
        </p:nvSpPr>
        <p:spPr>
          <a:xfrm rot="0">
            <a:off x="2509246" y="2692708"/>
            <a:ext cx="13269508" cy="4257675"/>
          </a:xfrm>
          <a:prstGeom prst="rect">
            <a:avLst/>
          </a:prstGeom>
        </p:spPr>
        <p:txBody>
          <a:bodyPr anchor="t" rtlCol="false" tIns="0" lIns="0" bIns="0" rIns="0">
            <a:spAutoFit/>
          </a:bodyPr>
          <a:lstStyle/>
          <a:p>
            <a:pPr algn="just">
              <a:lnSpc>
                <a:spcPts val="4200"/>
              </a:lnSpc>
            </a:pPr>
            <a:r>
              <a:rPr lang="en-US" sz="3000">
                <a:solidFill>
                  <a:srgbClr val="330E04"/>
                </a:solidFill>
                <a:latin typeface="Aristotelica Pro"/>
                <a:ea typeface="Aristotelica Pro"/>
                <a:cs typeface="Aristotelica Pro"/>
                <a:sym typeface="Aristotelica Pro"/>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Suspendisse ac vulputate leo. Cras aliquet nunc ac velit cursus viverra. In hac habitasse platea dictumst. Nam tortor urna, semper ac nulla id, porttitor semper felis. Phasellus blandit eros viverra, ultricies nibh nec, viverra ipsum. Ut nec gravida massa, eu convallis est.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DAGnEQkpmxM</dc:identifier>
  <dcterms:modified xsi:type="dcterms:W3CDTF">2011-08-01T06:04:30Z</dcterms:modified>
  <cp:revision>1</cp:revision>
  <dc:title>Brown and Beige Vintage Classic Illustration Paper Project History Presentation</dc:title>
</cp:coreProperties>
</file>